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6" r:id="rId2"/>
    <p:sldId id="284" r:id="rId3"/>
    <p:sldId id="258" r:id="rId4"/>
    <p:sldId id="259" r:id="rId5"/>
    <p:sldId id="285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0104100" cy="11309350"/>
  <p:notesSz cx="20104100" cy="11309350"/>
  <p:embeddedFontLst>
    <p:embeddedFont>
      <p:font typeface="Balto Bold" panose="020B0503040502020203" pitchFamily="34" charset="77"/>
      <p:regular r:id="rId31"/>
      <p:bold r:id="rId32"/>
      <p:italic r:id="rId33"/>
      <p:boldItalic r:id="rId34"/>
    </p:embeddedFont>
    <p:embeddedFont>
      <p:font typeface="Balto Medium" panose="020B0503040502020203" pitchFamily="34" charset="77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rajan Sans Pro" panose="020E0502050503020301" pitchFamily="34" charset="0"/>
      <p:regular r:id="rId41"/>
      <p:bold r:id="rId42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938" userDrawn="1">
          <p15:clr>
            <a:srgbClr val="A4A3A4"/>
          </p15:clr>
        </p15:guide>
        <p15:guide id="2" pos="2156" userDrawn="1">
          <p15:clr>
            <a:srgbClr val="A4A3A4"/>
          </p15:clr>
        </p15:guide>
        <p15:guide id="3" orient="horz" pos="12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CE"/>
    <a:srgbClr val="1819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01"/>
    <p:restoredTop sz="94694"/>
  </p:normalViewPr>
  <p:slideViewPr>
    <p:cSldViewPr>
      <p:cViewPr varScale="1">
        <p:scale>
          <a:sx n="70" d="100"/>
          <a:sy n="70" d="100"/>
        </p:scale>
        <p:origin x="248" y="216"/>
      </p:cViewPr>
      <p:guideLst>
        <p:guide orient="horz" pos="2938"/>
        <p:guide pos="2156"/>
        <p:guide orient="horz" pos="12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07C78E-0370-4606-89D9-3E62DF859448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AD122D-842D-4A88-8106-63A5F04132A3}" type="pres">
      <dgm:prSet presAssocID="{8807C78E-0370-4606-89D9-3E62DF859448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A17E90EB-0A67-4266-B9A7-DCE3BC5D1EAD}" type="pres">
      <dgm:prSet presAssocID="{8807C78E-0370-4606-89D9-3E62DF859448}" presName="cycle" presStyleCnt="0"/>
      <dgm:spPr/>
    </dgm:pt>
  </dgm:ptLst>
  <dgm:cxnLst>
    <dgm:cxn modelId="{D2F11F07-5F29-4884-BD2F-632158F39AFF}" type="presOf" srcId="{8807C78E-0370-4606-89D9-3E62DF859448}" destId="{55AD122D-842D-4A88-8106-63A5F04132A3}" srcOrd="0" destOrd="0" presId="urn:microsoft.com/office/officeart/2005/8/layout/radial2"/>
    <dgm:cxn modelId="{9CE5E7FB-65EE-4074-9542-D56E7079C28D}" type="presParOf" srcId="{55AD122D-842D-4A88-8106-63A5F04132A3}" destId="{A17E90EB-0A67-4266-B9A7-DCE3BC5D1EAD}" srcOrd="0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222BB-DF62-9943-98CD-4041879F7B17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A395C-F8A6-FE4C-BFDF-1DA47E0B2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55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395C-F8A6-FE4C-BFDF-1DA47E0B27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3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4630969"/>
            <a:ext cx="20104099" cy="66775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68.jpg"/><Relationship Id="rId21" Type="http://schemas.openxmlformats.org/officeDocument/2006/relationships/image" Target="../media/image100.png"/><Relationship Id="rId7" Type="http://schemas.openxmlformats.org/officeDocument/2006/relationships/image" Target="../media/image88.png"/><Relationship Id="rId12" Type="http://schemas.openxmlformats.org/officeDocument/2006/relationships/image" Target="../media/image69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image" Target="../media/image9.jp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91.png"/><Relationship Id="rId24" Type="http://schemas.openxmlformats.org/officeDocument/2006/relationships/image" Target="../media/image103.png"/><Relationship Id="rId5" Type="http://schemas.openxmlformats.org/officeDocument/2006/relationships/image" Target="../media/image87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10" Type="http://schemas.openxmlformats.org/officeDocument/2006/relationships/image" Target="../media/image90.png"/><Relationship Id="rId19" Type="http://schemas.openxmlformats.org/officeDocument/2006/relationships/image" Target="../media/image98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26" Type="http://schemas.openxmlformats.org/officeDocument/2006/relationships/image" Target="../media/image129.png"/><Relationship Id="rId3" Type="http://schemas.openxmlformats.org/officeDocument/2006/relationships/image" Target="../media/image68.jpg"/><Relationship Id="rId21" Type="http://schemas.openxmlformats.org/officeDocument/2006/relationships/image" Target="../media/image124.png"/><Relationship Id="rId34" Type="http://schemas.openxmlformats.org/officeDocument/2006/relationships/image" Target="../media/image135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5" Type="http://schemas.openxmlformats.org/officeDocument/2006/relationships/image" Target="../media/image128.png"/><Relationship Id="rId33" Type="http://schemas.openxmlformats.org/officeDocument/2006/relationships/image" Target="../media/image134.png"/><Relationship Id="rId2" Type="http://schemas.openxmlformats.org/officeDocument/2006/relationships/image" Target="../media/image9.jp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24" Type="http://schemas.openxmlformats.org/officeDocument/2006/relationships/image" Target="../media/image127.png"/><Relationship Id="rId32" Type="http://schemas.openxmlformats.org/officeDocument/2006/relationships/image" Target="../media/image133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6.png"/><Relationship Id="rId28" Type="http://schemas.openxmlformats.org/officeDocument/2006/relationships/image" Target="../media/image130.png"/><Relationship Id="rId36" Type="http://schemas.openxmlformats.org/officeDocument/2006/relationships/image" Target="../media/image137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31" Type="http://schemas.openxmlformats.org/officeDocument/2006/relationships/image" Target="../media/image132.png"/><Relationship Id="rId4" Type="http://schemas.openxmlformats.org/officeDocument/2006/relationships/image" Target="../media/image69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5.png"/><Relationship Id="rId27" Type="http://schemas.openxmlformats.org/officeDocument/2006/relationships/image" Target="../media/image79.png"/><Relationship Id="rId30" Type="http://schemas.openxmlformats.org/officeDocument/2006/relationships/image" Target="../media/image131.png"/><Relationship Id="rId35" Type="http://schemas.openxmlformats.org/officeDocument/2006/relationships/image" Target="../media/image136.png"/><Relationship Id="rId8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26" Type="http://schemas.openxmlformats.org/officeDocument/2006/relationships/image" Target="../media/image154.png"/><Relationship Id="rId39" Type="http://schemas.openxmlformats.org/officeDocument/2006/relationships/image" Target="../media/image166.png"/><Relationship Id="rId21" Type="http://schemas.openxmlformats.org/officeDocument/2006/relationships/image" Target="../media/image150.png"/><Relationship Id="rId34" Type="http://schemas.openxmlformats.org/officeDocument/2006/relationships/image" Target="../media/image161.png"/><Relationship Id="rId7" Type="http://schemas.openxmlformats.org/officeDocument/2006/relationships/image" Target="../media/image79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5" Type="http://schemas.openxmlformats.org/officeDocument/2006/relationships/image" Target="../media/image153.png"/><Relationship Id="rId33" Type="http://schemas.openxmlformats.org/officeDocument/2006/relationships/image" Target="../media/image160.png"/><Relationship Id="rId38" Type="http://schemas.openxmlformats.org/officeDocument/2006/relationships/image" Target="../media/image165.png"/><Relationship Id="rId2" Type="http://schemas.openxmlformats.org/officeDocument/2006/relationships/image" Target="../media/image9.jpg"/><Relationship Id="rId16" Type="http://schemas.openxmlformats.org/officeDocument/2006/relationships/image" Target="../media/image146.png"/><Relationship Id="rId20" Type="http://schemas.openxmlformats.org/officeDocument/2006/relationships/image" Target="../media/image149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141.png"/><Relationship Id="rId24" Type="http://schemas.openxmlformats.org/officeDocument/2006/relationships/image" Target="../media/image113.png"/><Relationship Id="rId32" Type="http://schemas.openxmlformats.org/officeDocument/2006/relationships/image" Target="../media/image159.png"/><Relationship Id="rId37" Type="http://schemas.openxmlformats.org/officeDocument/2006/relationships/image" Target="../media/image164.png"/><Relationship Id="rId40" Type="http://schemas.openxmlformats.org/officeDocument/2006/relationships/image" Target="../media/image167.png"/><Relationship Id="rId5" Type="http://schemas.openxmlformats.org/officeDocument/2006/relationships/image" Target="../media/image138.png"/><Relationship Id="rId15" Type="http://schemas.openxmlformats.org/officeDocument/2006/relationships/image" Target="../media/image145.png"/><Relationship Id="rId23" Type="http://schemas.openxmlformats.org/officeDocument/2006/relationships/image" Target="../media/image152.png"/><Relationship Id="rId28" Type="http://schemas.openxmlformats.org/officeDocument/2006/relationships/image" Target="../media/image84.png"/><Relationship Id="rId36" Type="http://schemas.openxmlformats.org/officeDocument/2006/relationships/image" Target="../media/image163.png"/><Relationship Id="rId10" Type="http://schemas.openxmlformats.org/officeDocument/2006/relationships/image" Target="../media/image140.png"/><Relationship Id="rId19" Type="http://schemas.openxmlformats.org/officeDocument/2006/relationships/image" Target="../media/image110.png"/><Relationship Id="rId31" Type="http://schemas.openxmlformats.org/officeDocument/2006/relationships/image" Target="../media/image158.png"/><Relationship Id="rId4" Type="http://schemas.openxmlformats.org/officeDocument/2006/relationships/image" Target="../media/image69.png"/><Relationship Id="rId9" Type="http://schemas.openxmlformats.org/officeDocument/2006/relationships/image" Target="../media/image81.png"/><Relationship Id="rId14" Type="http://schemas.openxmlformats.org/officeDocument/2006/relationships/image" Target="../media/image144.png"/><Relationship Id="rId22" Type="http://schemas.openxmlformats.org/officeDocument/2006/relationships/image" Target="../media/image151.png"/><Relationship Id="rId27" Type="http://schemas.openxmlformats.org/officeDocument/2006/relationships/image" Target="../media/image155.png"/><Relationship Id="rId30" Type="http://schemas.openxmlformats.org/officeDocument/2006/relationships/image" Target="../media/image157.png"/><Relationship Id="rId35" Type="http://schemas.openxmlformats.org/officeDocument/2006/relationships/image" Target="../media/image162.png"/><Relationship Id="rId8" Type="http://schemas.openxmlformats.org/officeDocument/2006/relationships/image" Target="../media/image139.png"/><Relationship Id="rId3" Type="http://schemas.openxmlformats.org/officeDocument/2006/relationships/image" Target="../media/image6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9.jpg"/><Relationship Id="rId7" Type="http://schemas.openxmlformats.org/officeDocument/2006/relationships/image" Target="../media/image16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png"/><Relationship Id="rId11" Type="http://schemas.openxmlformats.org/officeDocument/2006/relationships/image" Target="../media/image173.svg"/><Relationship Id="rId5" Type="http://schemas.openxmlformats.org/officeDocument/2006/relationships/image" Target="../media/image11.png"/><Relationship Id="rId10" Type="http://schemas.openxmlformats.org/officeDocument/2006/relationships/image" Target="../media/image172.png"/><Relationship Id="rId4" Type="http://schemas.openxmlformats.org/officeDocument/2006/relationships/image" Target="../media/image10.png"/><Relationship Id="rId9" Type="http://schemas.openxmlformats.org/officeDocument/2006/relationships/image" Target="../media/image17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74.svg"/><Relationship Id="rId3" Type="http://schemas.openxmlformats.org/officeDocument/2006/relationships/image" Target="../media/image9.jp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7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.xml"/><Relationship Id="rId11" Type="http://schemas.openxmlformats.org/officeDocument/2006/relationships/image" Target="../media/image172.png"/><Relationship Id="rId5" Type="http://schemas.openxmlformats.org/officeDocument/2006/relationships/image" Target="../media/image11.png"/><Relationship Id="rId15" Type="http://schemas.openxmlformats.org/officeDocument/2006/relationships/image" Target="../media/image176.svg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9.jpg"/><Relationship Id="rId7" Type="http://schemas.openxmlformats.org/officeDocument/2006/relationships/image" Target="../media/image17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insurance.mo.gov/consumers/auto/documents/2020AutoGuide.pdf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18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nsurance.mo.gov/consumers/auto/auto.php" TargetMode="External"/><Relationship Id="rId5" Type="http://schemas.openxmlformats.org/officeDocument/2006/relationships/image" Target="../media/image11.png"/><Relationship Id="rId10" Type="http://schemas.openxmlformats.org/officeDocument/2006/relationships/hyperlink" Target="https://insurance.mo.gov/consumers/complaints/compindx.php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insurance.mo.gov/reports/mktshr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Jeana.Thomas@insurance.mo.gov" TargetMode="External"/><Relationship Id="rId3" Type="http://schemas.openxmlformats.org/officeDocument/2006/relationships/image" Target="../media/image9.jpg"/><Relationship Id="rId7" Type="http://schemas.openxmlformats.org/officeDocument/2006/relationships/hyperlink" Target="mailto:Marjorie.Thompson@insurance.mo.gov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Carrie.couch@insurance.mo.gov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s://insurance.mo.gov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26" Type="http://schemas.openxmlformats.org/officeDocument/2006/relationships/image" Target="../media/image205.png"/><Relationship Id="rId39" Type="http://schemas.openxmlformats.org/officeDocument/2006/relationships/image" Target="../media/image218.png"/><Relationship Id="rId21" Type="http://schemas.openxmlformats.org/officeDocument/2006/relationships/image" Target="../media/image200.png"/><Relationship Id="rId34" Type="http://schemas.openxmlformats.org/officeDocument/2006/relationships/image" Target="../media/image213.png"/><Relationship Id="rId42" Type="http://schemas.openxmlformats.org/officeDocument/2006/relationships/image" Target="../media/image221.png"/><Relationship Id="rId47" Type="http://schemas.openxmlformats.org/officeDocument/2006/relationships/image" Target="../media/image226.png"/><Relationship Id="rId50" Type="http://schemas.openxmlformats.org/officeDocument/2006/relationships/image" Target="../media/image229.png"/><Relationship Id="rId7" Type="http://schemas.openxmlformats.org/officeDocument/2006/relationships/image" Target="../media/image186.png"/><Relationship Id="rId2" Type="http://schemas.openxmlformats.org/officeDocument/2006/relationships/image" Target="../media/image9.jpg"/><Relationship Id="rId16" Type="http://schemas.openxmlformats.org/officeDocument/2006/relationships/image" Target="../media/image195.png"/><Relationship Id="rId29" Type="http://schemas.openxmlformats.org/officeDocument/2006/relationships/image" Target="../media/image208.png"/><Relationship Id="rId11" Type="http://schemas.openxmlformats.org/officeDocument/2006/relationships/image" Target="../media/image190.png"/><Relationship Id="rId24" Type="http://schemas.openxmlformats.org/officeDocument/2006/relationships/image" Target="../media/image203.png"/><Relationship Id="rId32" Type="http://schemas.openxmlformats.org/officeDocument/2006/relationships/image" Target="../media/image211.png"/><Relationship Id="rId37" Type="http://schemas.openxmlformats.org/officeDocument/2006/relationships/image" Target="../media/image216.png"/><Relationship Id="rId40" Type="http://schemas.openxmlformats.org/officeDocument/2006/relationships/image" Target="../media/image219.png"/><Relationship Id="rId45" Type="http://schemas.openxmlformats.org/officeDocument/2006/relationships/image" Target="../media/image224.png"/><Relationship Id="rId53" Type="http://schemas.openxmlformats.org/officeDocument/2006/relationships/image" Target="../media/image232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19" Type="http://schemas.openxmlformats.org/officeDocument/2006/relationships/image" Target="../media/image198.png"/><Relationship Id="rId31" Type="http://schemas.openxmlformats.org/officeDocument/2006/relationships/image" Target="../media/image210.png"/><Relationship Id="rId44" Type="http://schemas.openxmlformats.org/officeDocument/2006/relationships/image" Target="../media/image223.png"/><Relationship Id="rId52" Type="http://schemas.openxmlformats.org/officeDocument/2006/relationships/image" Target="../media/image231.png"/><Relationship Id="rId4" Type="http://schemas.openxmlformats.org/officeDocument/2006/relationships/image" Target="../media/image11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201.png"/><Relationship Id="rId27" Type="http://schemas.openxmlformats.org/officeDocument/2006/relationships/image" Target="../media/image206.png"/><Relationship Id="rId30" Type="http://schemas.openxmlformats.org/officeDocument/2006/relationships/image" Target="../media/image209.png"/><Relationship Id="rId35" Type="http://schemas.openxmlformats.org/officeDocument/2006/relationships/image" Target="../media/image214.png"/><Relationship Id="rId43" Type="http://schemas.openxmlformats.org/officeDocument/2006/relationships/image" Target="../media/image222.png"/><Relationship Id="rId48" Type="http://schemas.openxmlformats.org/officeDocument/2006/relationships/image" Target="../media/image227.png"/><Relationship Id="rId8" Type="http://schemas.openxmlformats.org/officeDocument/2006/relationships/image" Target="../media/image187.png"/><Relationship Id="rId51" Type="http://schemas.openxmlformats.org/officeDocument/2006/relationships/image" Target="../media/image230.png"/><Relationship Id="rId3" Type="http://schemas.openxmlformats.org/officeDocument/2006/relationships/image" Target="../media/image10.png"/><Relationship Id="rId12" Type="http://schemas.openxmlformats.org/officeDocument/2006/relationships/image" Target="../media/image191.png"/><Relationship Id="rId17" Type="http://schemas.openxmlformats.org/officeDocument/2006/relationships/image" Target="../media/image196.jpg"/><Relationship Id="rId25" Type="http://schemas.openxmlformats.org/officeDocument/2006/relationships/image" Target="../media/image204.png"/><Relationship Id="rId33" Type="http://schemas.openxmlformats.org/officeDocument/2006/relationships/image" Target="../media/image212.png"/><Relationship Id="rId38" Type="http://schemas.openxmlformats.org/officeDocument/2006/relationships/image" Target="../media/image217.png"/><Relationship Id="rId46" Type="http://schemas.openxmlformats.org/officeDocument/2006/relationships/image" Target="../media/image225.png"/><Relationship Id="rId20" Type="http://schemas.openxmlformats.org/officeDocument/2006/relationships/image" Target="../media/image199.png"/><Relationship Id="rId41" Type="http://schemas.openxmlformats.org/officeDocument/2006/relationships/image" Target="../media/image220.jpg"/><Relationship Id="rId54" Type="http://schemas.openxmlformats.org/officeDocument/2006/relationships/image" Target="../media/image2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png"/><Relationship Id="rId15" Type="http://schemas.openxmlformats.org/officeDocument/2006/relationships/image" Target="../media/image194.png"/><Relationship Id="rId23" Type="http://schemas.openxmlformats.org/officeDocument/2006/relationships/image" Target="../media/image202.png"/><Relationship Id="rId28" Type="http://schemas.openxmlformats.org/officeDocument/2006/relationships/image" Target="../media/image207.png"/><Relationship Id="rId36" Type="http://schemas.openxmlformats.org/officeDocument/2006/relationships/image" Target="../media/image215.png"/><Relationship Id="rId49" Type="http://schemas.openxmlformats.org/officeDocument/2006/relationships/image" Target="../media/image2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7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png"/><Relationship Id="rId5" Type="http://schemas.openxmlformats.org/officeDocument/2006/relationships/image" Target="../media/image84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37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jpg"/><Relationship Id="rId1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image" Target="../media/image20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11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10.png"/><Relationship Id="rId5" Type="http://schemas.openxmlformats.org/officeDocument/2006/relationships/image" Target="../media/image38.png"/><Relationship Id="rId10" Type="http://schemas.openxmlformats.org/officeDocument/2006/relationships/image" Target="../media/image9.jpg"/><Relationship Id="rId4" Type="http://schemas.openxmlformats.org/officeDocument/2006/relationships/image" Target="../media/image37.png"/><Relationship Id="rId9" Type="http://schemas.openxmlformats.org/officeDocument/2006/relationships/image" Target="../media/image19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9.jp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9.png"/><Relationship Id="rId5" Type="http://schemas.openxmlformats.org/officeDocument/2006/relationships/image" Target="../media/image11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11.png"/><Relationship Id="rId5" Type="http://schemas.openxmlformats.org/officeDocument/2006/relationships/image" Target="../media/image57.png"/><Relationship Id="rId10" Type="http://schemas.openxmlformats.org/officeDocument/2006/relationships/image" Target="../media/image10.png"/><Relationship Id="rId4" Type="http://schemas.openxmlformats.org/officeDocument/2006/relationships/image" Target="../media/image56.png"/><Relationship Id="rId9" Type="http://schemas.openxmlformats.org/officeDocument/2006/relationships/image" Target="../media/image9.jp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8.jp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9.jp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88123"/>
            <a:ext cx="20104100" cy="10020935"/>
            <a:chOff x="0" y="1288123"/>
            <a:chExt cx="20104100" cy="10020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31178"/>
              <a:ext cx="20104099" cy="66773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60783" y="10460318"/>
              <a:ext cx="90468" cy="2421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3235" y="1288123"/>
              <a:ext cx="5637263" cy="50038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993037" y="1531194"/>
              <a:ext cx="4237355" cy="4070985"/>
            </a:xfrm>
            <a:custGeom>
              <a:avLst/>
              <a:gdLst/>
              <a:ahLst/>
              <a:cxnLst/>
              <a:rect l="l" t="t" r="r" b="b"/>
              <a:pathLst>
                <a:path w="4237355" h="4070985">
                  <a:moveTo>
                    <a:pt x="476123" y="572490"/>
                  </a:moveTo>
                  <a:lnTo>
                    <a:pt x="472770" y="528904"/>
                  </a:lnTo>
                  <a:lnTo>
                    <a:pt x="462724" y="489254"/>
                  </a:lnTo>
                  <a:lnTo>
                    <a:pt x="445973" y="453542"/>
                  </a:lnTo>
                  <a:lnTo>
                    <a:pt x="422529" y="421767"/>
                  </a:lnTo>
                  <a:lnTo>
                    <a:pt x="366547" y="374535"/>
                  </a:lnTo>
                  <a:lnTo>
                    <a:pt x="324180" y="345846"/>
                  </a:lnTo>
                  <a:lnTo>
                    <a:pt x="229717" y="287477"/>
                  </a:lnTo>
                  <a:lnTo>
                    <a:pt x="194703" y="263613"/>
                  </a:lnTo>
                  <a:lnTo>
                    <a:pt x="147154" y="223266"/>
                  </a:lnTo>
                  <a:lnTo>
                    <a:pt x="122707" y="185166"/>
                  </a:lnTo>
                  <a:lnTo>
                    <a:pt x="114566" y="141719"/>
                  </a:lnTo>
                  <a:lnTo>
                    <a:pt x="116738" y="116700"/>
                  </a:lnTo>
                  <a:lnTo>
                    <a:pt x="134073" y="75082"/>
                  </a:lnTo>
                  <a:lnTo>
                    <a:pt x="168097" y="45212"/>
                  </a:lnTo>
                  <a:lnTo>
                    <a:pt x="214871" y="30022"/>
                  </a:lnTo>
                  <a:lnTo>
                    <a:pt x="242798" y="28130"/>
                  </a:lnTo>
                  <a:lnTo>
                    <a:pt x="263144" y="29387"/>
                  </a:lnTo>
                  <a:lnTo>
                    <a:pt x="299935" y="39509"/>
                  </a:lnTo>
                  <a:lnTo>
                    <a:pt x="340410" y="69037"/>
                  </a:lnTo>
                  <a:lnTo>
                    <a:pt x="364185" y="99542"/>
                  </a:lnTo>
                  <a:lnTo>
                    <a:pt x="384289" y="135115"/>
                  </a:lnTo>
                  <a:lnTo>
                    <a:pt x="397306" y="170954"/>
                  </a:lnTo>
                  <a:lnTo>
                    <a:pt x="402018" y="186715"/>
                  </a:lnTo>
                  <a:lnTo>
                    <a:pt x="406755" y="197954"/>
                  </a:lnTo>
                  <a:lnTo>
                    <a:pt x="411480" y="204698"/>
                  </a:lnTo>
                  <a:lnTo>
                    <a:pt x="416217" y="206946"/>
                  </a:lnTo>
                  <a:lnTo>
                    <a:pt x="421817" y="206946"/>
                  </a:lnTo>
                  <a:lnTo>
                    <a:pt x="424624" y="203581"/>
                  </a:lnTo>
                  <a:lnTo>
                    <a:pt x="424624" y="193078"/>
                  </a:lnTo>
                  <a:lnTo>
                    <a:pt x="424268" y="190080"/>
                  </a:lnTo>
                  <a:lnTo>
                    <a:pt x="423570" y="187820"/>
                  </a:lnTo>
                  <a:lnTo>
                    <a:pt x="421728" y="166458"/>
                  </a:lnTo>
                  <a:lnTo>
                    <a:pt x="420408" y="142849"/>
                  </a:lnTo>
                  <a:lnTo>
                    <a:pt x="419620" y="116979"/>
                  </a:lnTo>
                  <a:lnTo>
                    <a:pt x="419366" y="88861"/>
                  </a:lnTo>
                  <a:lnTo>
                    <a:pt x="419493" y="79857"/>
                  </a:lnTo>
                  <a:lnTo>
                    <a:pt x="419887" y="69735"/>
                  </a:lnTo>
                  <a:lnTo>
                    <a:pt x="420547" y="58496"/>
                  </a:lnTo>
                  <a:lnTo>
                    <a:pt x="423443" y="18707"/>
                  </a:lnTo>
                  <a:lnTo>
                    <a:pt x="423570" y="4889"/>
                  </a:lnTo>
                  <a:lnTo>
                    <a:pt x="420052" y="0"/>
                  </a:lnTo>
                  <a:lnTo>
                    <a:pt x="408165" y="0"/>
                  </a:lnTo>
                  <a:lnTo>
                    <a:pt x="405003" y="3365"/>
                  </a:lnTo>
                  <a:lnTo>
                    <a:pt x="403593" y="10121"/>
                  </a:lnTo>
                  <a:lnTo>
                    <a:pt x="400304" y="22923"/>
                  </a:lnTo>
                  <a:lnTo>
                    <a:pt x="395719" y="32067"/>
                  </a:lnTo>
                  <a:lnTo>
                    <a:pt x="389801" y="37541"/>
                  </a:lnTo>
                  <a:lnTo>
                    <a:pt x="382574" y="39370"/>
                  </a:lnTo>
                  <a:lnTo>
                    <a:pt x="377647" y="38811"/>
                  </a:lnTo>
                  <a:lnTo>
                    <a:pt x="371271" y="37122"/>
                  </a:lnTo>
                  <a:lnTo>
                    <a:pt x="363461" y="34315"/>
                  </a:lnTo>
                  <a:lnTo>
                    <a:pt x="354203" y="30378"/>
                  </a:lnTo>
                  <a:lnTo>
                    <a:pt x="324700" y="18567"/>
                  </a:lnTo>
                  <a:lnTo>
                    <a:pt x="296125" y="10121"/>
                  </a:lnTo>
                  <a:lnTo>
                    <a:pt x="268465" y="5054"/>
                  </a:lnTo>
                  <a:lnTo>
                    <a:pt x="241731" y="3365"/>
                  </a:lnTo>
                  <a:lnTo>
                    <a:pt x="194970" y="7340"/>
                  </a:lnTo>
                  <a:lnTo>
                    <a:pt x="152400" y="19265"/>
                  </a:lnTo>
                  <a:lnTo>
                    <a:pt x="114033" y="39128"/>
                  </a:lnTo>
                  <a:lnTo>
                    <a:pt x="79870" y="66916"/>
                  </a:lnTo>
                  <a:lnTo>
                    <a:pt x="51828" y="100774"/>
                  </a:lnTo>
                  <a:lnTo>
                    <a:pt x="31788" y="138772"/>
                  </a:lnTo>
                  <a:lnTo>
                    <a:pt x="19773" y="180911"/>
                  </a:lnTo>
                  <a:lnTo>
                    <a:pt x="15760" y="227203"/>
                  </a:lnTo>
                  <a:lnTo>
                    <a:pt x="18122" y="266852"/>
                  </a:lnTo>
                  <a:lnTo>
                    <a:pt x="37045" y="337705"/>
                  </a:lnTo>
                  <a:lnTo>
                    <a:pt x="78701" y="401535"/>
                  </a:lnTo>
                  <a:lnTo>
                    <a:pt x="112991" y="434149"/>
                  </a:lnTo>
                  <a:lnTo>
                    <a:pt x="156476" y="466763"/>
                  </a:lnTo>
                  <a:lnTo>
                    <a:pt x="209156" y="499376"/>
                  </a:lnTo>
                  <a:lnTo>
                    <a:pt x="255397" y="526719"/>
                  </a:lnTo>
                  <a:lnTo>
                    <a:pt x="291134" y="549148"/>
                  </a:lnTo>
                  <a:lnTo>
                    <a:pt x="331076" y="579234"/>
                  </a:lnTo>
                  <a:lnTo>
                    <a:pt x="354723" y="632167"/>
                  </a:lnTo>
                  <a:lnTo>
                    <a:pt x="356311" y="654583"/>
                  </a:lnTo>
                  <a:lnTo>
                    <a:pt x="353872" y="681088"/>
                  </a:lnTo>
                  <a:lnTo>
                    <a:pt x="334416" y="727773"/>
                  </a:lnTo>
                  <a:lnTo>
                    <a:pt x="296849" y="764667"/>
                  </a:lnTo>
                  <a:lnTo>
                    <a:pt x="249034" y="783780"/>
                  </a:lnTo>
                  <a:lnTo>
                    <a:pt x="221767" y="786180"/>
                  </a:lnTo>
                  <a:lnTo>
                    <a:pt x="190233" y="783082"/>
                  </a:lnTo>
                  <a:lnTo>
                    <a:pt x="130327" y="758342"/>
                  </a:lnTo>
                  <a:lnTo>
                    <a:pt x="78498" y="711314"/>
                  </a:lnTo>
                  <a:lnTo>
                    <a:pt x="45389" y="646658"/>
                  </a:lnTo>
                  <a:lnTo>
                    <a:pt x="35737" y="607352"/>
                  </a:lnTo>
                  <a:lnTo>
                    <a:pt x="31394" y="586193"/>
                  </a:lnTo>
                  <a:lnTo>
                    <a:pt x="26797" y="571080"/>
                  </a:lnTo>
                  <a:lnTo>
                    <a:pt x="21932" y="562013"/>
                  </a:lnTo>
                  <a:lnTo>
                    <a:pt x="16814" y="558990"/>
                  </a:lnTo>
                  <a:lnTo>
                    <a:pt x="9804" y="558990"/>
                  </a:lnTo>
                  <a:lnTo>
                    <a:pt x="6311" y="564997"/>
                  </a:lnTo>
                  <a:lnTo>
                    <a:pt x="6438" y="582333"/>
                  </a:lnTo>
                  <a:lnTo>
                    <a:pt x="8407" y="621969"/>
                  </a:lnTo>
                  <a:lnTo>
                    <a:pt x="9194" y="644474"/>
                  </a:lnTo>
                  <a:lnTo>
                    <a:pt x="9461" y="673709"/>
                  </a:lnTo>
                  <a:lnTo>
                    <a:pt x="9194" y="693318"/>
                  </a:lnTo>
                  <a:lnTo>
                    <a:pt x="8407" y="711669"/>
                  </a:lnTo>
                  <a:lnTo>
                    <a:pt x="7086" y="728751"/>
                  </a:lnTo>
                  <a:lnTo>
                    <a:pt x="5257" y="744562"/>
                  </a:lnTo>
                  <a:lnTo>
                    <a:pt x="2959" y="761720"/>
                  </a:lnTo>
                  <a:lnTo>
                    <a:pt x="1308" y="776058"/>
                  </a:lnTo>
                  <a:lnTo>
                    <a:pt x="317" y="787590"/>
                  </a:lnTo>
                  <a:lnTo>
                    <a:pt x="0" y="796302"/>
                  </a:lnTo>
                  <a:lnTo>
                    <a:pt x="0" y="806792"/>
                  </a:lnTo>
                  <a:lnTo>
                    <a:pt x="2794" y="812050"/>
                  </a:lnTo>
                  <a:lnTo>
                    <a:pt x="11912" y="812050"/>
                  </a:lnTo>
                  <a:lnTo>
                    <a:pt x="14719" y="807923"/>
                  </a:lnTo>
                  <a:lnTo>
                    <a:pt x="16814" y="799668"/>
                  </a:lnTo>
                  <a:lnTo>
                    <a:pt x="22072" y="781964"/>
                  </a:lnTo>
                  <a:lnTo>
                    <a:pt x="28371" y="769315"/>
                  </a:lnTo>
                  <a:lnTo>
                    <a:pt x="35725" y="761720"/>
                  </a:lnTo>
                  <a:lnTo>
                    <a:pt x="44145" y="759193"/>
                  </a:lnTo>
                  <a:lnTo>
                    <a:pt x="48348" y="759193"/>
                  </a:lnTo>
                  <a:lnTo>
                    <a:pt x="53251" y="760298"/>
                  </a:lnTo>
                  <a:lnTo>
                    <a:pt x="58851" y="762558"/>
                  </a:lnTo>
                  <a:lnTo>
                    <a:pt x="112052" y="782739"/>
                  </a:lnTo>
                  <a:lnTo>
                    <a:pt x="159219" y="797153"/>
                  </a:lnTo>
                  <a:lnTo>
                    <a:pt x="200342" y="805802"/>
                  </a:lnTo>
                  <a:lnTo>
                    <a:pt x="235432" y="808672"/>
                  </a:lnTo>
                  <a:lnTo>
                    <a:pt x="285648" y="804494"/>
                  </a:lnTo>
                  <a:lnTo>
                    <a:pt x="331203" y="791946"/>
                  </a:lnTo>
                  <a:lnTo>
                    <a:pt x="372097" y="771029"/>
                  </a:lnTo>
                  <a:lnTo>
                    <a:pt x="408330" y="741756"/>
                  </a:lnTo>
                  <a:lnTo>
                    <a:pt x="437984" y="706081"/>
                  </a:lnTo>
                  <a:lnTo>
                    <a:pt x="459168" y="665988"/>
                  </a:lnTo>
                  <a:lnTo>
                    <a:pt x="471881" y="621449"/>
                  </a:lnTo>
                  <a:lnTo>
                    <a:pt x="476123" y="572490"/>
                  </a:lnTo>
                  <a:close/>
                </a:path>
                <a:path w="4237355" h="4070985">
                  <a:moveTo>
                    <a:pt x="817270" y="3485324"/>
                  </a:moveTo>
                  <a:lnTo>
                    <a:pt x="787387" y="3476345"/>
                  </a:lnTo>
                  <a:lnTo>
                    <a:pt x="744689" y="3465080"/>
                  </a:lnTo>
                  <a:lnTo>
                    <a:pt x="688022" y="3455454"/>
                  </a:lnTo>
                  <a:lnTo>
                    <a:pt x="616216" y="3451364"/>
                  </a:lnTo>
                  <a:lnTo>
                    <a:pt x="551548" y="3455771"/>
                  </a:lnTo>
                  <a:lnTo>
                    <a:pt x="495896" y="3468078"/>
                  </a:lnTo>
                  <a:lnTo>
                    <a:pt x="448589" y="3486848"/>
                  </a:lnTo>
                  <a:lnTo>
                    <a:pt x="408965" y="3510711"/>
                  </a:lnTo>
                  <a:lnTo>
                    <a:pt x="376339" y="3538258"/>
                  </a:lnTo>
                  <a:lnTo>
                    <a:pt x="341160" y="3581603"/>
                  </a:lnTo>
                  <a:lnTo>
                    <a:pt x="317246" y="3626802"/>
                  </a:lnTo>
                  <a:lnTo>
                    <a:pt x="302602" y="3671747"/>
                  </a:lnTo>
                  <a:lnTo>
                    <a:pt x="295275" y="3714292"/>
                  </a:lnTo>
                  <a:lnTo>
                    <a:pt x="293268" y="3752329"/>
                  </a:lnTo>
                  <a:lnTo>
                    <a:pt x="296037" y="3796665"/>
                  </a:lnTo>
                  <a:lnTo>
                    <a:pt x="305371" y="3844594"/>
                  </a:lnTo>
                  <a:lnTo>
                    <a:pt x="322783" y="3893667"/>
                  </a:lnTo>
                  <a:lnTo>
                    <a:pt x="349808" y="3941407"/>
                  </a:lnTo>
                  <a:lnTo>
                    <a:pt x="387985" y="3985361"/>
                  </a:lnTo>
                  <a:lnTo>
                    <a:pt x="427901" y="4016070"/>
                  </a:lnTo>
                  <a:lnTo>
                    <a:pt x="472452" y="4039959"/>
                  </a:lnTo>
                  <a:lnTo>
                    <a:pt x="521957" y="4057027"/>
                  </a:lnTo>
                  <a:lnTo>
                    <a:pt x="576745" y="4067264"/>
                  </a:lnTo>
                  <a:lnTo>
                    <a:pt x="637159" y="4070680"/>
                  </a:lnTo>
                  <a:lnTo>
                    <a:pt x="686219" y="4068241"/>
                  </a:lnTo>
                  <a:lnTo>
                    <a:pt x="732066" y="4061891"/>
                  </a:lnTo>
                  <a:lnTo>
                    <a:pt x="771220" y="4053014"/>
                  </a:lnTo>
                  <a:lnTo>
                    <a:pt x="800188" y="4043019"/>
                  </a:lnTo>
                  <a:lnTo>
                    <a:pt x="802017" y="4027767"/>
                  </a:lnTo>
                  <a:lnTo>
                    <a:pt x="804938" y="4009847"/>
                  </a:lnTo>
                  <a:lnTo>
                    <a:pt x="808583" y="3991927"/>
                  </a:lnTo>
                  <a:lnTo>
                    <a:pt x="812609" y="3976674"/>
                  </a:lnTo>
                  <a:lnTo>
                    <a:pt x="779411" y="3995547"/>
                  </a:lnTo>
                  <a:lnTo>
                    <a:pt x="738568" y="4008564"/>
                  </a:lnTo>
                  <a:lnTo>
                    <a:pt x="692632" y="4016108"/>
                  </a:lnTo>
                  <a:lnTo>
                    <a:pt x="644156" y="4018534"/>
                  </a:lnTo>
                  <a:lnTo>
                    <a:pt x="587756" y="4014292"/>
                  </a:lnTo>
                  <a:lnTo>
                    <a:pt x="538505" y="4002240"/>
                  </a:lnTo>
                  <a:lnTo>
                    <a:pt x="496138" y="3983367"/>
                  </a:lnTo>
                  <a:lnTo>
                    <a:pt x="460362" y="3958679"/>
                  </a:lnTo>
                  <a:lnTo>
                    <a:pt x="430872" y="3929176"/>
                  </a:lnTo>
                  <a:lnTo>
                    <a:pt x="407390" y="3895864"/>
                  </a:lnTo>
                  <a:lnTo>
                    <a:pt x="389636" y="3859733"/>
                  </a:lnTo>
                  <a:lnTo>
                    <a:pt x="377317" y="3821785"/>
                  </a:lnTo>
                  <a:lnTo>
                    <a:pt x="370128" y="3783012"/>
                  </a:lnTo>
                  <a:lnTo>
                    <a:pt x="367804" y="3744442"/>
                  </a:lnTo>
                  <a:lnTo>
                    <a:pt x="371144" y="3694455"/>
                  </a:lnTo>
                  <a:lnTo>
                    <a:pt x="382358" y="3646182"/>
                  </a:lnTo>
                  <a:lnTo>
                    <a:pt x="403161" y="3601008"/>
                  </a:lnTo>
                  <a:lnTo>
                    <a:pt x="435343" y="3560368"/>
                  </a:lnTo>
                  <a:lnTo>
                    <a:pt x="498995" y="3517811"/>
                  </a:lnTo>
                  <a:lnTo>
                    <a:pt x="547776" y="3502939"/>
                  </a:lnTo>
                  <a:lnTo>
                    <a:pt x="611555" y="3497173"/>
                  </a:lnTo>
                  <a:lnTo>
                    <a:pt x="677697" y="3502368"/>
                  </a:lnTo>
                  <a:lnTo>
                    <a:pt x="733132" y="3516236"/>
                  </a:lnTo>
                  <a:lnTo>
                    <a:pt x="776503" y="3536175"/>
                  </a:lnTo>
                  <a:lnTo>
                    <a:pt x="806399" y="3559581"/>
                  </a:lnTo>
                  <a:lnTo>
                    <a:pt x="807770" y="3538766"/>
                  </a:lnTo>
                  <a:lnTo>
                    <a:pt x="810374" y="3518014"/>
                  </a:lnTo>
                  <a:lnTo>
                    <a:pt x="813714" y="3499485"/>
                  </a:lnTo>
                  <a:lnTo>
                    <a:pt x="817270" y="3485324"/>
                  </a:lnTo>
                  <a:close/>
                </a:path>
                <a:path w="4237355" h="4070985">
                  <a:moveTo>
                    <a:pt x="1105674" y="591007"/>
                  </a:moveTo>
                  <a:lnTo>
                    <a:pt x="1101471" y="548284"/>
                  </a:lnTo>
                  <a:lnTo>
                    <a:pt x="1088859" y="509231"/>
                  </a:lnTo>
                  <a:lnTo>
                    <a:pt x="1067841" y="473849"/>
                  </a:lnTo>
                  <a:lnTo>
                    <a:pt x="1038415" y="442112"/>
                  </a:lnTo>
                  <a:lnTo>
                    <a:pt x="981138" y="409130"/>
                  </a:lnTo>
                  <a:lnTo>
                    <a:pt x="940269" y="394970"/>
                  </a:lnTo>
                  <a:lnTo>
                    <a:pt x="937526" y="394271"/>
                  </a:lnTo>
                  <a:lnTo>
                    <a:pt x="937526" y="585978"/>
                  </a:lnTo>
                  <a:lnTo>
                    <a:pt x="933932" y="643712"/>
                  </a:lnTo>
                  <a:lnTo>
                    <a:pt x="923163" y="690956"/>
                  </a:lnTo>
                  <a:lnTo>
                    <a:pt x="905205" y="727697"/>
                  </a:lnTo>
                  <a:lnTo>
                    <a:pt x="847737" y="769683"/>
                  </a:lnTo>
                  <a:lnTo>
                    <a:pt x="808240" y="774941"/>
                  </a:lnTo>
                  <a:lnTo>
                    <a:pt x="790689" y="774166"/>
                  </a:lnTo>
                  <a:lnTo>
                    <a:pt x="758190" y="751522"/>
                  </a:lnTo>
                  <a:lnTo>
                    <a:pt x="755027" y="686854"/>
                  </a:lnTo>
                  <a:lnTo>
                    <a:pt x="754710" y="643712"/>
                  </a:lnTo>
                  <a:lnTo>
                    <a:pt x="754811" y="585978"/>
                  </a:lnTo>
                  <a:lnTo>
                    <a:pt x="754900" y="573608"/>
                  </a:lnTo>
                  <a:lnTo>
                    <a:pt x="755218" y="552246"/>
                  </a:lnTo>
                  <a:lnTo>
                    <a:pt x="755688" y="536486"/>
                  </a:lnTo>
                  <a:lnTo>
                    <a:pt x="756602" y="512102"/>
                  </a:lnTo>
                  <a:lnTo>
                    <a:pt x="757250" y="490664"/>
                  </a:lnTo>
                  <a:lnTo>
                    <a:pt x="757643" y="472173"/>
                  </a:lnTo>
                  <a:lnTo>
                    <a:pt x="757783" y="456641"/>
                  </a:lnTo>
                  <a:lnTo>
                    <a:pt x="757783" y="391401"/>
                  </a:lnTo>
                  <a:lnTo>
                    <a:pt x="787133" y="392036"/>
                  </a:lnTo>
                  <a:lnTo>
                    <a:pt x="834923" y="397103"/>
                  </a:lnTo>
                  <a:lnTo>
                    <a:pt x="883666" y="417195"/>
                  </a:lnTo>
                  <a:lnTo>
                    <a:pt x="924064" y="480352"/>
                  </a:lnTo>
                  <a:lnTo>
                    <a:pt x="934161" y="527850"/>
                  </a:lnTo>
                  <a:lnTo>
                    <a:pt x="937526" y="585978"/>
                  </a:lnTo>
                  <a:lnTo>
                    <a:pt x="937526" y="394271"/>
                  </a:lnTo>
                  <a:lnTo>
                    <a:pt x="926426" y="391401"/>
                  </a:lnTo>
                  <a:lnTo>
                    <a:pt x="891273" y="382346"/>
                  </a:lnTo>
                  <a:lnTo>
                    <a:pt x="893368" y="377825"/>
                  </a:lnTo>
                  <a:lnTo>
                    <a:pt x="909878" y="373405"/>
                  </a:lnTo>
                  <a:lnTo>
                    <a:pt x="948601" y="363042"/>
                  </a:lnTo>
                  <a:lnTo>
                    <a:pt x="993800" y="341985"/>
                  </a:lnTo>
                  <a:lnTo>
                    <a:pt x="1028954" y="314667"/>
                  </a:lnTo>
                  <a:lnTo>
                    <a:pt x="1054061" y="281076"/>
                  </a:lnTo>
                  <a:lnTo>
                    <a:pt x="1069124" y="241211"/>
                  </a:lnTo>
                  <a:lnTo>
                    <a:pt x="1074153" y="195084"/>
                  </a:lnTo>
                  <a:lnTo>
                    <a:pt x="1070356" y="153327"/>
                  </a:lnTo>
                  <a:lnTo>
                    <a:pt x="1040003" y="86499"/>
                  </a:lnTo>
                  <a:lnTo>
                    <a:pt x="979309" y="41935"/>
                  </a:lnTo>
                  <a:lnTo>
                    <a:pt x="937577" y="28016"/>
                  </a:lnTo>
                  <a:lnTo>
                    <a:pt x="917549" y="24625"/>
                  </a:lnTo>
                  <a:lnTo>
                    <a:pt x="917549" y="201333"/>
                  </a:lnTo>
                  <a:lnTo>
                    <a:pt x="915416" y="248285"/>
                  </a:lnTo>
                  <a:lnTo>
                    <a:pt x="909040" y="286816"/>
                  </a:lnTo>
                  <a:lnTo>
                    <a:pt x="883539" y="338543"/>
                  </a:lnTo>
                  <a:lnTo>
                    <a:pt x="835088" y="364693"/>
                  </a:lnTo>
                  <a:lnTo>
                    <a:pt x="757783" y="373405"/>
                  </a:lnTo>
                  <a:lnTo>
                    <a:pt x="757783" y="76479"/>
                  </a:lnTo>
                  <a:lnTo>
                    <a:pt x="780465" y="41617"/>
                  </a:lnTo>
                  <a:lnTo>
                    <a:pt x="824776" y="38239"/>
                  </a:lnTo>
                  <a:lnTo>
                    <a:pt x="858177" y="44767"/>
                  </a:lnTo>
                  <a:lnTo>
                    <a:pt x="884148" y="64338"/>
                  </a:lnTo>
                  <a:lnTo>
                    <a:pt x="902703" y="96964"/>
                  </a:lnTo>
                  <a:lnTo>
                    <a:pt x="913828" y="142621"/>
                  </a:lnTo>
                  <a:lnTo>
                    <a:pt x="917549" y="201333"/>
                  </a:lnTo>
                  <a:lnTo>
                    <a:pt x="917549" y="24625"/>
                  </a:lnTo>
                  <a:lnTo>
                    <a:pt x="888263" y="19659"/>
                  </a:lnTo>
                  <a:lnTo>
                    <a:pt x="831367" y="16878"/>
                  </a:lnTo>
                  <a:lnTo>
                    <a:pt x="520598" y="16878"/>
                  </a:lnTo>
                  <a:lnTo>
                    <a:pt x="512889" y="20078"/>
                  </a:lnTo>
                  <a:lnTo>
                    <a:pt x="512889" y="26428"/>
                  </a:lnTo>
                  <a:lnTo>
                    <a:pt x="515213" y="30226"/>
                  </a:lnTo>
                  <a:lnTo>
                    <a:pt x="522198" y="33083"/>
                  </a:lnTo>
                  <a:lnTo>
                    <a:pt x="533844" y="35001"/>
                  </a:lnTo>
                  <a:lnTo>
                    <a:pt x="550138" y="35991"/>
                  </a:lnTo>
                  <a:lnTo>
                    <a:pt x="571550" y="38531"/>
                  </a:lnTo>
                  <a:lnTo>
                    <a:pt x="586841" y="45008"/>
                  </a:lnTo>
                  <a:lnTo>
                    <a:pt x="596011" y="55422"/>
                  </a:lnTo>
                  <a:lnTo>
                    <a:pt x="599071" y="69786"/>
                  </a:lnTo>
                  <a:lnTo>
                    <a:pt x="599071" y="714082"/>
                  </a:lnTo>
                  <a:lnTo>
                    <a:pt x="594347" y="759180"/>
                  </a:lnTo>
                  <a:lnTo>
                    <a:pt x="533158" y="777786"/>
                  </a:lnTo>
                  <a:lnTo>
                    <a:pt x="522490" y="779678"/>
                  </a:lnTo>
                  <a:lnTo>
                    <a:pt x="516089" y="782853"/>
                  </a:lnTo>
                  <a:lnTo>
                    <a:pt x="513956" y="787285"/>
                  </a:lnTo>
                  <a:lnTo>
                    <a:pt x="513956" y="791794"/>
                  </a:lnTo>
                  <a:lnTo>
                    <a:pt x="560197" y="796302"/>
                  </a:lnTo>
                  <a:lnTo>
                    <a:pt x="796086" y="795299"/>
                  </a:lnTo>
                  <a:lnTo>
                    <a:pt x="850277" y="794054"/>
                  </a:lnTo>
                  <a:lnTo>
                    <a:pt x="901255" y="788974"/>
                  </a:lnTo>
                  <a:lnTo>
                    <a:pt x="955382" y="778243"/>
                  </a:lnTo>
                  <a:lnTo>
                    <a:pt x="1018171" y="753008"/>
                  </a:lnTo>
                  <a:lnTo>
                    <a:pt x="1065733" y="711136"/>
                  </a:lnTo>
                  <a:lnTo>
                    <a:pt x="1095692" y="656005"/>
                  </a:lnTo>
                  <a:lnTo>
                    <a:pt x="1103172" y="624738"/>
                  </a:lnTo>
                  <a:lnTo>
                    <a:pt x="1105674" y="591007"/>
                  </a:lnTo>
                  <a:close/>
                </a:path>
                <a:path w="4237355" h="4070985">
                  <a:moveTo>
                    <a:pt x="1345272" y="3063710"/>
                  </a:moveTo>
                  <a:lnTo>
                    <a:pt x="1339786" y="3004642"/>
                  </a:lnTo>
                  <a:lnTo>
                    <a:pt x="1325105" y="2954807"/>
                  </a:lnTo>
                  <a:lnTo>
                    <a:pt x="1303832" y="2914091"/>
                  </a:lnTo>
                  <a:lnTo>
                    <a:pt x="1278610" y="2882328"/>
                  </a:lnTo>
                  <a:lnTo>
                    <a:pt x="1244193" y="2853080"/>
                  </a:lnTo>
                  <a:lnTo>
                    <a:pt x="1232319" y="2846349"/>
                  </a:lnTo>
                  <a:lnTo>
                    <a:pt x="1232319" y="3082277"/>
                  </a:lnTo>
                  <a:lnTo>
                    <a:pt x="1229233" y="3125393"/>
                  </a:lnTo>
                  <a:lnTo>
                    <a:pt x="1219771" y="3165830"/>
                  </a:lnTo>
                  <a:lnTo>
                    <a:pt x="1203604" y="3201974"/>
                  </a:lnTo>
                  <a:lnTo>
                    <a:pt x="1180401" y="3232239"/>
                  </a:lnTo>
                  <a:lnTo>
                    <a:pt x="1118222" y="3269996"/>
                  </a:lnTo>
                  <a:lnTo>
                    <a:pt x="1047102" y="3279368"/>
                  </a:lnTo>
                  <a:lnTo>
                    <a:pt x="1016533" y="3277692"/>
                  </a:lnTo>
                  <a:lnTo>
                    <a:pt x="970927" y="3267913"/>
                  </a:lnTo>
                  <a:lnTo>
                    <a:pt x="953782" y="3217240"/>
                  </a:lnTo>
                  <a:lnTo>
                    <a:pt x="952830" y="3179038"/>
                  </a:lnTo>
                  <a:lnTo>
                    <a:pt x="952512" y="3144532"/>
                  </a:lnTo>
                  <a:lnTo>
                    <a:pt x="952576" y="2914091"/>
                  </a:lnTo>
                  <a:lnTo>
                    <a:pt x="952982" y="2887649"/>
                  </a:lnTo>
                  <a:lnTo>
                    <a:pt x="953782" y="2870911"/>
                  </a:lnTo>
                  <a:lnTo>
                    <a:pt x="953782" y="2868765"/>
                  </a:lnTo>
                  <a:lnTo>
                    <a:pt x="993406" y="2860675"/>
                  </a:lnTo>
                  <a:lnTo>
                    <a:pt x="1010627" y="2860192"/>
                  </a:lnTo>
                  <a:lnTo>
                    <a:pt x="1064348" y="2864802"/>
                  </a:lnTo>
                  <a:lnTo>
                    <a:pt x="1113663" y="2878937"/>
                  </a:lnTo>
                  <a:lnTo>
                    <a:pt x="1156538" y="2902978"/>
                  </a:lnTo>
                  <a:lnTo>
                    <a:pt x="1190929" y="2937319"/>
                  </a:lnTo>
                  <a:lnTo>
                    <a:pt x="1210716" y="2971508"/>
                  </a:lnTo>
                  <a:lnTo>
                    <a:pt x="1230287" y="3044456"/>
                  </a:lnTo>
                  <a:lnTo>
                    <a:pt x="1232319" y="3082277"/>
                  </a:lnTo>
                  <a:lnTo>
                    <a:pt x="1232319" y="2846349"/>
                  </a:lnTo>
                  <a:lnTo>
                    <a:pt x="1162685" y="2815564"/>
                  </a:lnTo>
                  <a:lnTo>
                    <a:pt x="1115758" y="2805480"/>
                  </a:lnTo>
                  <a:lnTo>
                    <a:pt x="1073759" y="2800921"/>
                  </a:lnTo>
                  <a:lnTo>
                    <a:pt x="1009929" y="2798076"/>
                  </a:lnTo>
                  <a:lnTo>
                    <a:pt x="970064" y="2798813"/>
                  </a:lnTo>
                  <a:lnTo>
                    <a:pt x="909281" y="2800578"/>
                  </a:lnTo>
                  <a:lnTo>
                    <a:pt x="889952" y="2800921"/>
                  </a:lnTo>
                  <a:lnTo>
                    <a:pt x="874026" y="2800693"/>
                  </a:lnTo>
                  <a:lnTo>
                    <a:pt x="858901" y="2800121"/>
                  </a:lnTo>
                  <a:lnTo>
                    <a:pt x="846150" y="2799423"/>
                  </a:lnTo>
                  <a:lnTo>
                    <a:pt x="837336" y="2798788"/>
                  </a:lnTo>
                  <a:lnTo>
                    <a:pt x="840930" y="2825013"/>
                  </a:lnTo>
                  <a:lnTo>
                    <a:pt x="844080" y="2867698"/>
                  </a:lnTo>
                  <a:lnTo>
                    <a:pt x="846302" y="2927527"/>
                  </a:lnTo>
                  <a:lnTo>
                    <a:pt x="847051" y="2997289"/>
                  </a:lnTo>
                  <a:lnTo>
                    <a:pt x="847039" y="3144532"/>
                  </a:lnTo>
                  <a:lnTo>
                    <a:pt x="846467" y="3205759"/>
                  </a:lnTo>
                  <a:lnTo>
                    <a:pt x="844867" y="3263214"/>
                  </a:lnTo>
                  <a:lnTo>
                    <a:pt x="842962" y="3307435"/>
                  </a:lnTo>
                  <a:lnTo>
                    <a:pt x="841540" y="3337204"/>
                  </a:lnTo>
                  <a:lnTo>
                    <a:pt x="873620" y="3336175"/>
                  </a:lnTo>
                  <a:lnTo>
                    <a:pt x="901344" y="3336950"/>
                  </a:lnTo>
                  <a:lnTo>
                    <a:pt x="927760" y="3338919"/>
                  </a:lnTo>
                  <a:lnTo>
                    <a:pt x="955890" y="3341497"/>
                  </a:lnTo>
                  <a:lnTo>
                    <a:pt x="974445" y="3342957"/>
                  </a:lnTo>
                  <a:lnTo>
                    <a:pt x="994918" y="3344087"/>
                  </a:lnTo>
                  <a:lnTo>
                    <a:pt x="1016571" y="3344811"/>
                  </a:lnTo>
                  <a:lnTo>
                    <a:pt x="1038682" y="3345078"/>
                  </a:lnTo>
                  <a:lnTo>
                    <a:pt x="1107871" y="3340074"/>
                  </a:lnTo>
                  <a:lnTo>
                    <a:pt x="1163523" y="3326727"/>
                  </a:lnTo>
                  <a:lnTo>
                    <a:pt x="1207592" y="3307435"/>
                  </a:lnTo>
                  <a:lnTo>
                    <a:pt x="1242034" y="3284651"/>
                  </a:lnTo>
                  <a:lnTo>
                    <a:pt x="1297622" y="3225190"/>
                  </a:lnTo>
                  <a:lnTo>
                    <a:pt x="1322031" y="3179927"/>
                  </a:lnTo>
                  <a:lnTo>
                    <a:pt x="1338948" y="3125838"/>
                  </a:lnTo>
                  <a:lnTo>
                    <a:pt x="1345272" y="3063710"/>
                  </a:lnTo>
                  <a:close/>
                </a:path>
                <a:path w="4237355" h="4070985">
                  <a:moveTo>
                    <a:pt x="1496479" y="3746004"/>
                  </a:moveTo>
                  <a:lnTo>
                    <a:pt x="1493050" y="3697643"/>
                  </a:lnTo>
                  <a:lnTo>
                    <a:pt x="1482953" y="3651974"/>
                  </a:lnTo>
                  <a:lnTo>
                    <a:pt x="1466532" y="3609556"/>
                  </a:lnTo>
                  <a:lnTo>
                    <a:pt x="1444117" y="3570973"/>
                  </a:lnTo>
                  <a:lnTo>
                    <a:pt x="1422730" y="3544925"/>
                  </a:lnTo>
                  <a:lnTo>
                    <a:pt x="1422730" y="3764978"/>
                  </a:lnTo>
                  <a:lnTo>
                    <a:pt x="1417320" y="3831958"/>
                  </a:lnTo>
                  <a:lnTo>
                    <a:pt x="1402232" y="3887686"/>
                  </a:lnTo>
                  <a:lnTo>
                    <a:pt x="1379258" y="3932847"/>
                  </a:lnTo>
                  <a:lnTo>
                    <a:pt x="1350149" y="3968178"/>
                  </a:lnTo>
                  <a:lnTo>
                    <a:pt x="1316672" y="3994404"/>
                  </a:lnTo>
                  <a:lnTo>
                    <a:pt x="1280591" y="4012247"/>
                  </a:lnTo>
                  <a:lnTo>
                    <a:pt x="1243685" y="4022420"/>
                  </a:lnTo>
                  <a:lnTo>
                    <a:pt x="1207693" y="4025646"/>
                  </a:lnTo>
                  <a:lnTo>
                    <a:pt x="1163231" y="4021620"/>
                  </a:lnTo>
                  <a:lnTo>
                    <a:pt x="1122273" y="4009872"/>
                  </a:lnTo>
                  <a:lnTo>
                    <a:pt x="1085265" y="3990835"/>
                  </a:lnTo>
                  <a:lnTo>
                    <a:pt x="1052677" y="3964965"/>
                  </a:lnTo>
                  <a:lnTo>
                    <a:pt x="1024940" y="3932732"/>
                  </a:lnTo>
                  <a:lnTo>
                    <a:pt x="1002525" y="3894569"/>
                  </a:lnTo>
                  <a:lnTo>
                    <a:pt x="985875" y="3850957"/>
                  </a:lnTo>
                  <a:lnTo>
                    <a:pt x="975448" y="3802342"/>
                  </a:lnTo>
                  <a:lnTo>
                    <a:pt x="971702" y="3749167"/>
                  </a:lnTo>
                  <a:lnTo>
                    <a:pt x="975537" y="3696322"/>
                  </a:lnTo>
                  <a:lnTo>
                    <a:pt x="986764" y="3647897"/>
                  </a:lnTo>
                  <a:lnTo>
                    <a:pt x="1005027" y="3604717"/>
                  </a:lnTo>
                  <a:lnTo>
                    <a:pt x="1029931" y="3567582"/>
                  </a:lnTo>
                  <a:lnTo>
                    <a:pt x="1061085" y="3537293"/>
                  </a:lnTo>
                  <a:lnTo>
                    <a:pt x="1098118" y="3514674"/>
                  </a:lnTo>
                  <a:lnTo>
                    <a:pt x="1140650" y="3500501"/>
                  </a:lnTo>
                  <a:lnTo>
                    <a:pt x="1188288" y="3495598"/>
                  </a:lnTo>
                  <a:lnTo>
                    <a:pt x="1230477" y="3499421"/>
                  </a:lnTo>
                  <a:lnTo>
                    <a:pt x="1270165" y="3510661"/>
                  </a:lnTo>
                  <a:lnTo>
                    <a:pt x="1306690" y="3528923"/>
                  </a:lnTo>
                  <a:lnTo>
                    <a:pt x="1339405" y="3553841"/>
                  </a:lnTo>
                  <a:lnTo>
                    <a:pt x="1367650" y="3585019"/>
                  </a:lnTo>
                  <a:lnTo>
                    <a:pt x="1390764" y="3622103"/>
                  </a:lnTo>
                  <a:lnTo>
                    <a:pt x="1408087" y="3664712"/>
                  </a:lnTo>
                  <a:lnTo>
                    <a:pt x="1418958" y="3712464"/>
                  </a:lnTo>
                  <a:lnTo>
                    <a:pt x="1422730" y="3764978"/>
                  </a:lnTo>
                  <a:lnTo>
                    <a:pt x="1422730" y="3544925"/>
                  </a:lnTo>
                  <a:lnTo>
                    <a:pt x="1382623" y="3507524"/>
                  </a:lnTo>
                  <a:lnTo>
                    <a:pt x="1344218" y="3483800"/>
                  </a:lnTo>
                  <a:lnTo>
                    <a:pt x="1301127" y="3466160"/>
                  </a:lnTo>
                  <a:lnTo>
                    <a:pt x="1253705" y="3455149"/>
                  </a:lnTo>
                  <a:lnTo>
                    <a:pt x="1202270" y="3451364"/>
                  </a:lnTo>
                  <a:lnTo>
                    <a:pt x="1150747" y="3455009"/>
                  </a:lnTo>
                  <a:lnTo>
                    <a:pt x="1103757" y="3465563"/>
                  </a:lnTo>
                  <a:lnTo>
                    <a:pt x="1061377" y="3482365"/>
                  </a:lnTo>
                  <a:lnTo>
                    <a:pt x="1023708" y="3504806"/>
                  </a:lnTo>
                  <a:lnTo>
                    <a:pt x="990803" y="3532238"/>
                  </a:lnTo>
                  <a:lnTo>
                    <a:pt x="962761" y="3564039"/>
                  </a:lnTo>
                  <a:lnTo>
                    <a:pt x="939634" y="3599586"/>
                  </a:lnTo>
                  <a:lnTo>
                    <a:pt x="921512" y="3638245"/>
                  </a:lnTo>
                  <a:lnTo>
                    <a:pt x="908481" y="3679367"/>
                  </a:lnTo>
                  <a:lnTo>
                    <a:pt x="900595" y="3722344"/>
                  </a:lnTo>
                  <a:lnTo>
                    <a:pt x="897953" y="3766540"/>
                  </a:lnTo>
                  <a:lnTo>
                    <a:pt x="900747" y="3809631"/>
                  </a:lnTo>
                  <a:lnTo>
                    <a:pt x="909180" y="3852849"/>
                  </a:lnTo>
                  <a:lnTo>
                    <a:pt x="923378" y="3895090"/>
                  </a:lnTo>
                  <a:lnTo>
                    <a:pt x="943444" y="3935260"/>
                  </a:lnTo>
                  <a:lnTo>
                    <a:pt x="969479" y="3972229"/>
                  </a:lnTo>
                  <a:lnTo>
                    <a:pt x="1001585" y="4004919"/>
                  </a:lnTo>
                  <a:lnTo>
                    <a:pt x="1039876" y="4032212"/>
                  </a:lnTo>
                  <a:lnTo>
                    <a:pt x="1084465" y="4053001"/>
                  </a:lnTo>
                  <a:lnTo>
                    <a:pt x="1135456" y="4066197"/>
                  </a:lnTo>
                  <a:lnTo>
                    <a:pt x="1192949" y="4070680"/>
                  </a:lnTo>
                  <a:lnTo>
                    <a:pt x="1242364" y="4067060"/>
                  </a:lnTo>
                  <a:lnTo>
                    <a:pt x="1287995" y="4056900"/>
                  </a:lnTo>
                  <a:lnTo>
                    <a:pt x="1329664" y="4040682"/>
                  </a:lnTo>
                  <a:lnTo>
                    <a:pt x="1367167" y="4018826"/>
                  </a:lnTo>
                  <a:lnTo>
                    <a:pt x="1400289" y="3991800"/>
                  </a:lnTo>
                  <a:lnTo>
                    <a:pt x="1428864" y="3960037"/>
                  </a:lnTo>
                  <a:lnTo>
                    <a:pt x="1452689" y="3924008"/>
                  </a:lnTo>
                  <a:lnTo>
                    <a:pt x="1471549" y="3884130"/>
                  </a:lnTo>
                  <a:lnTo>
                    <a:pt x="1485277" y="3840873"/>
                  </a:lnTo>
                  <a:lnTo>
                    <a:pt x="1493647" y="3794683"/>
                  </a:lnTo>
                  <a:lnTo>
                    <a:pt x="1496479" y="3746004"/>
                  </a:lnTo>
                  <a:close/>
                </a:path>
                <a:path w="4237355" h="4070985">
                  <a:moveTo>
                    <a:pt x="1908619" y="2798076"/>
                  </a:moveTo>
                  <a:lnTo>
                    <a:pt x="1894547" y="2799118"/>
                  </a:lnTo>
                  <a:lnTo>
                    <a:pt x="1877580" y="2800032"/>
                  </a:lnTo>
                  <a:lnTo>
                    <a:pt x="1857717" y="2800680"/>
                  </a:lnTo>
                  <a:lnTo>
                    <a:pt x="1834959" y="2800921"/>
                  </a:lnTo>
                  <a:lnTo>
                    <a:pt x="1816811" y="2800388"/>
                  </a:lnTo>
                  <a:lnTo>
                    <a:pt x="1805266" y="2799715"/>
                  </a:lnTo>
                  <a:lnTo>
                    <a:pt x="1794967" y="2798775"/>
                  </a:lnTo>
                  <a:lnTo>
                    <a:pt x="1791347" y="2815818"/>
                  </a:lnTo>
                  <a:lnTo>
                    <a:pt x="1776717" y="2865158"/>
                  </a:lnTo>
                  <a:lnTo>
                    <a:pt x="1744954" y="2951619"/>
                  </a:lnTo>
                  <a:lnTo>
                    <a:pt x="1723224" y="3004375"/>
                  </a:lnTo>
                  <a:lnTo>
                    <a:pt x="1700758" y="3056496"/>
                  </a:lnTo>
                  <a:lnTo>
                    <a:pt x="1658162" y="3153689"/>
                  </a:lnTo>
                  <a:lnTo>
                    <a:pt x="1636509" y="3100730"/>
                  </a:lnTo>
                  <a:lnTo>
                    <a:pt x="1595831" y="3003397"/>
                  </a:lnTo>
                  <a:lnTo>
                    <a:pt x="1577606" y="2958973"/>
                  </a:lnTo>
                  <a:lnTo>
                    <a:pt x="1561350" y="2917317"/>
                  </a:lnTo>
                  <a:lnTo>
                    <a:pt x="1545805" y="2876664"/>
                  </a:lnTo>
                  <a:lnTo>
                    <a:pt x="1525231" y="2816796"/>
                  </a:lnTo>
                  <a:lnTo>
                    <a:pt x="1519948" y="2796641"/>
                  </a:lnTo>
                  <a:lnTo>
                    <a:pt x="1506118" y="2797911"/>
                  </a:lnTo>
                  <a:lnTo>
                    <a:pt x="1483995" y="2799321"/>
                  </a:lnTo>
                  <a:lnTo>
                    <a:pt x="1458976" y="2800451"/>
                  </a:lnTo>
                  <a:lnTo>
                    <a:pt x="1436458" y="2800921"/>
                  </a:lnTo>
                  <a:lnTo>
                    <a:pt x="1395222" y="2799715"/>
                  </a:lnTo>
                  <a:lnTo>
                    <a:pt x="1379639" y="2798775"/>
                  </a:lnTo>
                  <a:lnTo>
                    <a:pt x="1398041" y="2827020"/>
                  </a:lnTo>
                  <a:lnTo>
                    <a:pt x="1417434" y="2860814"/>
                  </a:lnTo>
                  <a:lnTo>
                    <a:pt x="1437741" y="2900908"/>
                  </a:lnTo>
                  <a:lnTo>
                    <a:pt x="1458912" y="2948025"/>
                  </a:lnTo>
                  <a:lnTo>
                    <a:pt x="1477619" y="2993009"/>
                  </a:lnTo>
                  <a:lnTo>
                    <a:pt x="1496377" y="3037522"/>
                  </a:lnTo>
                  <a:lnTo>
                    <a:pt x="1590344" y="3258185"/>
                  </a:lnTo>
                  <a:lnTo>
                    <a:pt x="1618716" y="3326346"/>
                  </a:lnTo>
                  <a:lnTo>
                    <a:pt x="1625358" y="3340239"/>
                  </a:lnTo>
                  <a:lnTo>
                    <a:pt x="1630159" y="3346920"/>
                  </a:lnTo>
                  <a:lnTo>
                    <a:pt x="1634312" y="3348634"/>
                  </a:lnTo>
                  <a:lnTo>
                    <a:pt x="1637753" y="3347123"/>
                  </a:lnTo>
                  <a:lnTo>
                    <a:pt x="1642986" y="3340341"/>
                  </a:lnTo>
                  <a:lnTo>
                    <a:pt x="1651774" y="3324834"/>
                  </a:lnTo>
                  <a:lnTo>
                    <a:pt x="1665871" y="3297224"/>
                  </a:lnTo>
                  <a:lnTo>
                    <a:pt x="1679155" y="3268307"/>
                  </a:lnTo>
                  <a:lnTo>
                    <a:pt x="1743748" y="3129140"/>
                  </a:lnTo>
                  <a:lnTo>
                    <a:pt x="1834261" y="2935884"/>
                  </a:lnTo>
                  <a:lnTo>
                    <a:pt x="1853082" y="2898178"/>
                  </a:lnTo>
                  <a:lnTo>
                    <a:pt x="1874862" y="2857068"/>
                  </a:lnTo>
                  <a:lnTo>
                    <a:pt x="1894928" y="2820911"/>
                  </a:lnTo>
                  <a:lnTo>
                    <a:pt x="1908619" y="2798076"/>
                  </a:lnTo>
                  <a:close/>
                </a:path>
                <a:path w="4237355" h="4070985">
                  <a:moveTo>
                    <a:pt x="2108149" y="3462413"/>
                  </a:moveTo>
                  <a:lnTo>
                    <a:pt x="2102980" y="3463125"/>
                  </a:lnTo>
                  <a:lnTo>
                    <a:pt x="2094179" y="3463899"/>
                  </a:lnTo>
                  <a:lnTo>
                    <a:pt x="2083041" y="3464534"/>
                  </a:lnTo>
                  <a:lnTo>
                    <a:pt x="2070887" y="3464788"/>
                  </a:lnTo>
                  <a:lnTo>
                    <a:pt x="2055647" y="3464585"/>
                  </a:lnTo>
                  <a:lnTo>
                    <a:pt x="2047189" y="3464128"/>
                  </a:lnTo>
                  <a:lnTo>
                    <a:pt x="2039823" y="3463213"/>
                  </a:lnTo>
                  <a:lnTo>
                    <a:pt x="2042210" y="3487026"/>
                  </a:lnTo>
                  <a:lnTo>
                    <a:pt x="2044509" y="3523323"/>
                  </a:lnTo>
                  <a:lnTo>
                    <a:pt x="2046490" y="3570528"/>
                  </a:lnTo>
                  <a:lnTo>
                    <a:pt x="2047862" y="3627107"/>
                  </a:lnTo>
                  <a:lnTo>
                    <a:pt x="2048370" y="3691496"/>
                  </a:lnTo>
                  <a:lnTo>
                    <a:pt x="2048370" y="3784714"/>
                  </a:lnTo>
                  <a:lnTo>
                    <a:pt x="2046300" y="3846906"/>
                  </a:lnTo>
                  <a:lnTo>
                    <a:pt x="2038769" y="3898366"/>
                  </a:lnTo>
                  <a:lnTo>
                    <a:pt x="2023808" y="3940797"/>
                  </a:lnTo>
                  <a:lnTo>
                    <a:pt x="1999462" y="3975887"/>
                  </a:lnTo>
                  <a:lnTo>
                    <a:pt x="1945220" y="4009656"/>
                  </a:lnTo>
                  <a:lnTo>
                    <a:pt x="1886902" y="4018534"/>
                  </a:lnTo>
                  <a:lnTo>
                    <a:pt x="1857717" y="4017124"/>
                  </a:lnTo>
                  <a:lnTo>
                    <a:pt x="1794992" y="3998887"/>
                  </a:lnTo>
                  <a:lnTo>
                    <a:pt x="1743430" y="3951605"/>
                  </a:lnTo>
                  <a:lnTo>
                    <a:pt x="1726018" y="3916934"/>
                  </a:lnTo>
                  <a:lnTo>
                    <a:pt x="1714715" y="3868496"/>
                  </a:lnTo>
                  <a:lnTo>
                    <a:pt x="1710690" y="3801313"/>
                  </a:lnTo>
                  <a:lnTo>
                    <a:pt x="1710690" y="3691496"/>
                  </a:lnTo>
                  <a:lnTo>
                    <a:pt x="1711032" y="3626955"/>
                  </a:lnTo>
                  <a:lnTo>
                    <a:pt x="1711985" y="3569462"/>
                  </a:lnTo>
                  <a:lnTo>
                    <a:pt x="1713369" y="3521329"/>
                  </a:lnTo>
                  <a:lnTo>
                    <a:pt x="1716887" y="3462413"/>
                  </a:lnTo>
                  <a:lnTo>
                    <a:pt x="1708378" y="3463455"/>
                  </a:lnTo>
                  <a:lnTo>
                    <a:pt x="1697101" y="3464191"/>
                  </a:lnTo>
                  <a:lnTo>
                    <a:pt x="1683486" y="3464636"/>
                  </a:lnTo>
                  <a:lnTo>
                    <a:pt x="1667992" y="3464788"/>
                  </a:lnTo>
                  <a:lnTo>
                    <a:pt x="1650326" y="3464585"/>
                  </a:lnTo>
                  <a:lnTo>
                    <a:pt x="1642440" y="3464128"/>
                  </a:lnTo>
                  <a:lnTo>
                    <a:pt x="1636153" y="3463213"/>
                  </a:lnTo>
                  <a:lnTo>
                    <a:pt x="1638757" y="3483699"/>
                  </a:lnTo>
                  <a:lnTo>
                    <a:pt x="1640903" y="3519576"/>
                  </a:lnTo>
                  <a:lnTo>
                    <a:pt x="1642529" y="3568039"/>
                  </a:lnTo>
                  <a:lnTo>
                    <a:pt x="1643570" y="3626281"/>
                  </a:lnTo>
                  <a:lnTo>
                    <a:pt x="1643926" y="3691496"/>
                  </a:lnTo>
                  <a:lnTo>
                    <a:pt x="1643926" y="3815524"/>
                  </a:lnTo>
                  <a:lnTo>
                    <a:pt x="1648777" y="3889895"/>
                  </a:lnTo>
                  <a:lnTo>
                    <a:pt x="1662353" y="3945369"/>
                  </a:lnTo>
                  <a:lnTo>
                    <a:pt x="1683219" y="3986479"/>
                  </a:lnTo>
                  <a:lnTo>
                    <a:pt x="1709915" y="4017746"/>
                  </a:lnTo>
                  <a:lnTo>
                    <a:pt x="1745043" y="4042676"/>
                  </a:lnTo>
                  <a:lnTo>
                    <a:pt x="1785493" y="4059034"/>
                  </a:lnTo>
                  <a:lnTo>
                    <a:pt x="1828126" y="4067962"/>
                  </a:lnTo>
                  <a:lnTo>
                    <a:pt x="1869821" y="4070680"/>
                  </a:lnTo>
                  <a:lnTo>
                    <a:pt x="1909508" y="4068800"/>
                  </a:lnTo>
                  <a:lnTo>
                    <a:pt x="1950364" y="4061498"/>
                  </a:lnTo>
                  <a:lnTo>
                    <a:pt x="1990331" y="4046347"/>
                  </a:lnTo>
                  <a:lnTo>
                    <a:pt x="2027402" y="4020921"/>
                  </a:lnTo>
                  <a:lnTo>
                    <a:pt x="2060117" y="3982605"/>
                  </a:lnTo>
                  <a:lnTo>
                    <a:pt x="2081530" y="3938574"/>
                  </a:lnTo>
                  <a:lnTo>
                    <a:pt x="2093976" y="3889921"/>
                  </a:lnTo>
                  <a:lnTo>
                    <a:pt x="2099741" y="3837736"/>
                  </a:lnTo>
                  <a:lnTo>
                    <a:pt x="2101151" y="3783126"/>
                  </a:lnTo>
                  <a:lnTo>
                    <a:pt x="2101151" y="3691496"/>
                  </a:lnTo>
                  <a:lnTo>
                    <a:pt x="2101583" y="3626955"/>
                  </a:lnTo>
                  <a:lnTo>
                    <a:pt x="2102726" y="3569462"/>
                  </a:lnTo>
                  <a:lnTo>
                    <a:pt x="2104351" y="3521329"/>
                  </a:lnTo>
                  <a:lnTo>
                    <a:pt x="2106231" y="3484880"/>
                  </a:lnTo>
                  <a:lnTo>
                    <a:pt x="2108149" y="3462413"/>
                  </a:lnTo>
                  <a:close/>
                </a:path>
                <a:path w="4237355" h="4070985">
                  <a:moveTo>
                    <a:pt x="2110651" y="3337928"/>
                  </a:moveTo>
                  <a:lnTo>
                    <a:pt x="2106968" y="3307981"/>
                  </a:lnTo>
                  <a:lnTo>
                    <a:pt x="2104339" y="3257499"/>
                  </a:lnTo>
                  <a:lnTo>
                    <a:pt x="2102764" y="3195624"/>
                  </a:lnTo>
                  <a:lnTo>
                    <a:pt x="2102243" y="3131553"/>
                  </a:lnTo>
                  <a:lnTo>
                    <a:pt x="2102243" y="3005874"/>
                  </a:lnTo>
                  <a:lnTo>
                    <a:pt x="2102942" y="2934424"/>
                  </a:lnTo>
                  <a:lnTo>
                    <a:pt x="2104694" y="2874035"/>
                  </a:lnTo>
                  <a:lnTo>
                    <a:pt x="2106968" y="2827426"/>
                  </a:lnTo>
                  <a:lnTo>
                    <a:pt x="2109254" y="2797352"/>
                  </a:lnTo>
                  <a:lnTo>
                    <a:pt x="2099843" y="2798508"/>
                  </a:lnTo>
                  <a:lnTo>
                    <a:pt x="2084527" y="2799677"/>
                  </a:lnTo>
                  <a:lnTo>
                    <a:pt x="2063673" y="2800566"/>
                  </a:lnTo>
                  <a:lnTo>
                    <a:pt x="2037689" y="2800921"/>
                  </a:lnTo>
                  <a:lnTo>
                    <a:pt x="2009622" y="2800743"/>
                  </a:lnTo>
                  <a:lnTo>
                    <a:pt x="1997049" y="2800324"/>
                  </a:lnTo>
                  <a:lnTo>
                    <a:pt x="1987880" y="2799499"/>
                  </a:lnTo>
                  <a:lnTo>
                    <a:pt x="1992261" y="2827921"/>
                  </a:lnTo>
                  <a:lnTo>
                    <a:pt x="1995068" y="2873756"/>
                  </a:lnTo>
                  <a:lnTo>
                    <a:pt x="1996567" y="2934055"/>
                  </a:lnTo>
                  <a:lnTo>
                    <a:pt x="1996998" y="3005874"/>
                  </a:lnTo>
                  <a:lnTo>
                    <a:pt x="1996998" y="3131553"/>
                  </a:lnTo>
                  <a:lnTo>
                    <a:pt x="1996503" y="3197656"/>
                  </a:lnTo>
                  <a:lnTo>
                    <a:pt x="1995068" y="3257677"/>
                  </a:lnTo>
                  <a:lnTo>
                    <a:pt x="1992858" y="3306584"/>
                  </a:lnTo>
                  <a:lnTo>
                    <a:pt x="1989988" y="3339350"/>
                  </a:lnTo>
                  <a:lnTo>
                    <a:pt x="2001824" y="3338309"/>
                  </a:lnTo>
                  <a:lnTo>
                    <a:pt x="2019452" y="3337395"/>
                  </a:lnTo>
                  <a:lnTo>
                    <a:pt x="2039708" y="3336747"/>
                  </a:lnTo>
                  <a:lnTo>
                    <a:pt x="2059444" y="3336493"/>
                  </a:lnTo>
                  <a:lnTo>
                    <a:pt x="2075726" y="3336620"/>
                  </a:lnTo>
                  <a:lnTo>
                    <a:pt x="2090318" y="3336937"/>
                  </a:lnTo>
                  <a:lnTo>
                    <a:pt x="2102256" y="3337395"/>
                  </a:lnTo>
                  <a:lnTo>
                    <a:pt x="2110651" y="3337928"/>
                  </a:lnTo>
                  <a:close/>
                </a:path>
                <a:path w="4237355" h="4070985">
                  <a:moveTo>
                    <a:pt x="2548420" y="3185109"/>
                  </a:moveTo>
                  <a:lnTo>
                    <a:pt x="2543111" y="3142335"/>
                  </a:lnTo>
                  <a:lnTo>
                    <a:pt x="2524836" y="3103791"/>
                  </a:lnTo>
                  <a:lnTo>
                    <a:pt x="2490127" y="3065907"/>
                  </a:lnTo>
                  <a:lnTo>
                    <a:pt x="2435479" y="3025152"/>
                  </a:lnTo>
                  <a:lnTo>
                    <a:pt x="2400389" y="3001581"/>
                  </a:lnTo>
                  <a:lnTo>
                    <a:pt x="2370493" y="2978607"/>
                  </a:lnTo>
                  <a:lnTo>
                    <a:pt x="2353297" y="2958642"/>
                  </a:lnTo>
                  <a:lnTo>
                    <a:pt x="2345448" y="2939631"/>
                  </a:lnTo>
                  <a:lnTo>
                    <a:pt x="2343569" y="2919463"/>
                  </a:lnTo>
                  <a:lnTo>
                    <a:pt x="2348230" y="2896006"/>
                  </a:lnTo>
                  <a:lnTo>
                    <a:pt x="2361895" y="2876435"/>
                  </a:lnTo>
                  <a:lnTo>
                    <a:pt x="2384107" y="2863024"/>
                  </a:lnTo>
                  <a:lnTo>
                    <a:pt x="2414422" y="2858046"/>
                  </a:lnTo>
                  <a:lnTo>
                    <a:pt x="2458250" y="2863672"/>
                  </a:lnTo>
                  <a:lnTo>
                    <a:pt x="2491422" y="2877324"/>
                  </a:lnTo>
                  <a:lnTo>
                    <a:pt x="2514866" y="2894203"/>
                  </a:lnTo>
                  <a:lnTo>
                    <a:pt x="2529497" y="2909468"/>
                  </a:lnTo>
                  <a:lnTo>
                    <a:pt x="2530284" y="2874238"/>
                  </a:lnTo>
                  <a:lnTo>
                    <a:pt x="2532202" y="2841358"/>
                  </a:lnTo>
                  <a:lnTo>
                    <a:pt x="2534513" y="2815577"/>
                  </a:lnTo>
                  <a:lnTo>
                    <a:pt x="2536494" y="2801645"/>
                  </a:lnTo>
                  <a:lnTo>
                    <a:pt x="2530310" y="2801239"/>
                  </a:lnTo>
                  <a:lnTo>
                    <a:pt x="2520111" y="2800032"/>
                  </a:lnTo>
                  <a:lnTo>
                    <a:pt x="2487384" y="2795219"/>
                  </a:lnTo>
                  <a:lnTo>
                    <a:pt x="2472245" y="2792704"/>
                  </a:lnTo>
                  <a:lnTo>
                    <a:pt x="2455113" y="2790660"/>
                  </a:lnTo>
                  <a:lnTo>
                    <a:pt x="2435885" y="2789288"/>
                  </a:lnTo>
                  <a:lnTo>
                    <a:pt x="2414422" y="2788793"/>
                  </a:lnTo>
                  <a:lnTo>
                    <a:pt x="2364714" y="2794304"/>
                  </a:lnTo>
                  <a:lnTo>
                    <a:pt x="2322652" y="2809811"/>
                  </a:lnTo>
                  <a:lnTo>
                    <a:pt x="2288844" y="2833776"/>
                  </a:lnTo>
                  <a:lnTo>
                    <a:pt x="2263927" y="2864637"/>
                  </a:lnTo>
                  <a:lnTo>
                    <a:pt x="2248509" y="2900857"/>
                  </a:lnTo>
                  <a:lnTo>
                    <a:pt x="2243239" y="2940888"/>
                  </a:lnTo>
                  <a:lnTo>
                    <a:pt x="2247354" y="2980702"/>
                  </a:lnTo>
                  <a:lnTo>
                    <a:pt x="2262454" y="3019971"/>
                  </a:lnTo>
                  <a:lnTo>
                    <a:pt x="2292667" y="3058985"/>
                  </a:lnTo>
                  <a:lnTo>
                    <a:pt x="2342172" y="3097987"/>
                  </a:lnTo>
                  <a:lnTo>
                    <a:pt x="2377935" y="3121558"/>
                  </a:lnTo>
                  <a:lnTo>
                    <a:pt x="2410409" y="3146031"/>
                  </a:lnTo>
                  <a:lnTo>
                    <a:pt x="2429865" y="3167342"/>
                  </a:lnTo>
                  <a:lnTo>
                    <a:pt x="2439314" y="3187738"/>
                  </a:lnTo>
                  <a:lnTo>
                    <a:pt x="2441791" y="3209391"/>
                  </a:lnTo>
                  <a:lnTo>
                    <a:pt x="2437244" y="3235845"/>
                  </a:lnTo>
                  <a:lnTo>
                    <a:pt x="2423376" y="3257143"/>
                  </a:lnTo>
                  <a:lnTo>
                    <a:pt x="2399766" y="3271342"/>
                  </a:lnTo>
                  <a:lnTo>
                    <a:pt x="2366022" y="3276511"/>
                  </a:lnTo>
                  <a:lnTo>
                    <a:pt x="2324468" y="3270212"/>
                  </a:lnTo>
                  <a:lnTo>
                    <a:pt x="2287270" y="3253930"/>
                  </a:lnTo>
                  <a:lnTo>
                    <a:pt x="2256104" y="3231629"/>
                  </a:lnTo>
                  <a:lnTo>
                    <a:pt x="2232710" y="3207245"/>
                  </a:lnTo>
                  <a:lnTo>
                    <a:pt x="2232202" y="3238182"/>
                  </a:lnTo>
                  <a:lnTo>
                    <a:pt x="2230170" y="3271062"/>
                  </a:lnTo>
                  <a:lnTo>
                    <a:pt x="2227491" y="3299523"/>
                  </a:lnTo>
                  <a:lnTo>
                    <a:pt x="2225002" y="3317214"/>
                  </a:lnTo>
                  <a:lnTo>
                    <a:pt x="2251278" y="3330257"/>
                  </a:lnTo>
                  <a:lnTo>
                    <a:pt x="2285250" y="3340150"/>
                  </a:lnTo>
                  <a:lnTo>
                    <a:pt x="2322779" y="3346437"/>
                  </a:lnTo>
                  <a:lnTo>
                    <a:pt x="2359710" y="3348634"/>
                  </a:lnTo>
                  <a:lnTo>
                    <a:pt x="2386304" y="3347148"/>
                  </a:lnTo>
                  <a:lnTo>
                    <a:pt x="2447112" y="3332670"/>
                  </a:lnTo>
                  <a:lnTo>
                    <a:pt x="2509647" y="3289439"/>
                  </a:lnTo>
                  <a:lnTo>
                    <a:pt x="2531846" y="3255530"/>
                  </a:lnTo>
                  <a:lnTo>
                    <a:pt x="2544445" y="3219615"/>
                  </a:lnTo>
                  <a:lnTo>
                    <a:pt x="2548420" y="3185109"/>
                  </a:lnTo>
                  <a:close/>
                </a:path>
                <a:path w="4237355" h="4070985">
                  <a:moveTo>
                    <a:pt x="2801328" y="3462426"/>
                  </a:moveTo>
                  <a:lnTo>
                    <a:pt x="2794939" y="3463125"/>
                  </a:lnTo>
                  <a:lnTo>
                    <a:pt x="2785122" y="3463899"/>
                  </a:lnTo>
                  <a:lnTo>
                    <a:pt x="2773705" y="3464522"/>
                  </a:lnTo>
                  <a:lnTo>
                    <a:pt x="2762504" y="3464776"/>
                  </a:lnTo>
                  <a:lnTo>
                    <a:pt x="2746210" y="3464585"/>
                  </a:lnTo>
                  <a:lnTo>
                    <a:pt x="2738501" y="3464115"/>
                  </a:lnTo>
                  <a:lnTo>
                    <a:pt x="2732240" y="3463213"/>
                  </a:lnTo>
                  <a:lnTo>
                    <a:pt x="2734145" y="3497084"/>
                  </a:lnTo>
                  <a:lnTo>
                    <a:pt x="2735732" y="3541255"/>
                  </a:lnTo>
                  <a:lnTo>
                    <a:pt x="2737066" y="3593236"/>
                  </a:lnTo>
                  <a:lnTo>
                    <a:pt x="2738158" y="3650551"/>
                  </a:lnTo>
                  <a:lnTo>
                    <a:pt x="2739072" y="3710749"/>
                  </a:lnTo>
                  <a:lnTo>
                    <a:pt x="2741549" y="3930853"/>
                  </a:lnTo>
                  <a:lnTo>
                    <a:pt x="2722067" y="3911231"/>
                  </a:lnTo>
                  <a:lnTo>
                    <a:pt x="2695244" y="3882377"/>
                  </a:lnTo>
                  <a:lnTo>
                    <a:pt x="2662491" y="3846055"/>
                  </a:lnTo>
                  <a:lnTo>
                    <a:pt x="2625217" y="3804018"/>
                  </a:lnTo>
                  <a:lnTo>
                    <a:pt x="2584856" y="3758044"/>
                  </a:lnTo>
                  <a:lnTo>
                    <a:pt x="2459380" y="3614001"/>
                  </a:lnTo>
                  <a:lnTo>
                    <a:pt x="2386253" y="3530498"/>
                  </a:lnTo>
                  <a:lnTo>
                    <a:pt x="2357094" y="3497796"/>
                  </a:lnTo>
                  <a:lnTo>
                    <a:pt x="2324773" y="3463353"/>
                  </a:lnTo>
                  <a:lnTo>
                    <a:pt x="2309939" y="3451364"/>
                  </a:lnTo>
                  <a:lnTo>
                    <a:pt x="2307005" y="3452647"/>
                  </a:lnTo>
                  <a:lnTo>
                    <a:pt x="2305075" y="3458667"/>
                  </a:lnTo>
                  <a:lnTo>
                    <a:pt x="2304034" y="3472688"/>
                  </a:lnTo>
                  <a:lnTo>
                    <a:pt x="2303716" y="3497961"/>
                  </a:lnTo>
                  <a:lnTo>
                    <a:pt x="2303170" y="3651059"/>
                  </a:lnTo>
                  <a:lnTo>
                    <a:pt x="2302129" y="3775799"/>
                  </a:lnTo>
                  <a:lnTo>
                    <a:pt x="2300490" y="3897553"/>
                  </a:lnTo>
                  <a:lnTo>
                    <a:pt x="2299424" y="3951643"/>
                  </a:lnTo>
                  <a:lnTo>
                    <a:pt x="2298192" y="3998201"/>
                  </a:lnTo>
                  <a:lnTo>
                    <a:pt x="2295182" y="4059618"/>
                  </a:lnTo>
                  <a:lnTo>
                    <a:pt x="2302332" y="4058907"/>
                  </a:lnTo>
                  <a:lnTo>
                    <a:pt x="2324773" y="4057510"/>
                  </a:lnTo>
                  <a:lnTo>
                    <a:pt x="2333218" y="4057243"/>
                  </a:lnTo>
                  <a:lnTo>
                    <a:pt x="2349525" y="4057446"/>
                  </a:lnTo>
                  <a:lnTo>
                    <a:pt x="2357678" y="4057916"/>
                  </a:lnTo>
                  <a:lnTo>
                    <a:pt x="2365832" y="4058831"/>
                  </a:lnTo>
                  <a:lnTo>
                    <a:pt x="2363901" y="4031729"/>
                  </a:lnTo>
                  <a:lnTo>
                    <a:pt x="2362225" y="3993413"/>
                  </a:lnTo>
                  <a:lnTo>
                    <a:pt x="2360803" y="3945953"/>
                  </a:lnTo>
                  <a:lnTo>
                    <a:pt x="2359571" y="3891419"/>
                  </a:lnTo>
                  <a:lnTo>
                    <a:pt x="2357666" y="3769360"/>
                  </a:lnTo>
                  <a:lnTo>
                    <a:pt x="2355735" y="3584867"/>
                  </a:lnTo>
                  <a:lnTo>
                    <a:pt x="2382329" y="3614331"/>
                  </a:lnTo>
                  <a:lnTo>
                    <a:pt x="2414232" y="3650754"/>
                  </a:lnTo>
                  <a:lnTo>
                    <a:pt x="2450160" y="3692436"/>
                  </a:lnTo>
                  <a:lnTo>
                    <a:pt x="2488781" y="3737686"/>
                  </a:lnTo>
                  <a:lnTo>
                    <a:pt x="2568918" y="3832060"/>
                  </a:lnTo>
                  <a:lnTo>
                    <a:pt x="2644216" y="3920312"/>
                  </a:lnTo>
                  <a:lnTo>
                    <a:pt x="2676791" y="3957878"/>
                  </a:lnTo>
                  <a:lnTo>
                    <a:pt x="2704236" y="3988828"/>
                  </a:lnTo>
                  <a:lnTo>
                    <a:pt x="2752204" y="4039692"/>
                  </a:lnTo>
                  <a:lnTo>
                    <a:pt x="2781363" y="4067759"/>
                  </a:lnTo>
                  <a:lnTo>
                    <a:pt x="2787345" y="4070680"/>
                  </a:lnTo>
                  <a:lnTo>
                    <a:pt x="2790279" y="4068635"/>
                  </a:lnTo>
                  <a:lnTo>
                    <a:pt x="2792209" y="4059034"/>
                  </a:lnTo>
                  <a:lnTo>
                    <a:pt x="2793250" y="4036695"/>
                  </a:lnTo>
                  <a:lnTo>
                    <a:pt x="2793568" y="3996436"/>
                  </a:lnTo>
                  <a:lnTo>
                    <a:pt x="2792780" y="3857396"/>
                  </a:lnTo>
                  <a:lnTo>
                    <a:pt x="2792984" y="3796334"/>
                  </a:lnTo>
                  <a:lnTo>
                    <a:pt x="2793568" y="3734701"/>
                  </a:lnTo>
                  <a:lnTo>
                    <a:pt x="2794457" y="3674453"/>
                  </a:lnTo>
                  <a:lnTo>
                    <a:pt x="2795600" y="3617544"/>
                  </a:lnTo>
                  <a:lnTo>
                    <a:pt x="2796921" y="3565944"/>
                  </a:lnTo>
                  <a:lnTo>
                    <a:pt x="2798356" y="3521583"/>
                  </a:lnTo>
                  <a:lnTo>
                    <a:pt x="2799842" y="3486429"/>
                  </a:lnTo>
                  <a:lnTo>
                    <a:pt x="2801328" y="3462426"/>
                  </a:lnTo>
                  <a:close/>
                </a:path>
                <a:path w="4237355" h="4070985">
                  <a:moveTo>
                    <a:pt x="3205073" y="3055150"/>
                  </a:moveTo>
                  <a:lnTo>
                    <a:pt x="3201276" y="3008020"/>
                  </a:lnTo>
                  <a:lnTo>
                    <a:pt x="3190062" y="2963354"/>
                  </a:lnTo>
                  <a:lnTo>
                    <a:pt x="3171710" y="2921978"/>
                  </a:lnTo>
                  <a:lnTo>
                    <a:pt x="3146501" y="2884703"/>
                  </a:lnTo>
                  <a:lnTo>
                    <a:pt x="3115386" y="2853055"/>
                  </a:lnTo>
                  <a:lnTo>
                    <a:pt x="3114713" y="2852369"/>
                  </a:lnTo>
                  <a:lnTo>
                    <a:pt x="3086506" y="2832697"/>
                  </a:lnTo>
                  <a:lnTo>
                    <a:pt x="3086506" y="3080131"/>
                  </a:lnTo>
                  <a:lnTo>
                    <a:pt x="3079635" y="3152432"/>
                  </a:lnTo>
                  <a:lnTo>
                    <a:pt x="3061220" y="3206026"/>
                  </a:lnTo>
                  <a:lnTo>
                    <a:pt x="3034588" y="3243402"/>
                  </a:lnTo>
                  <a:lnTo>
                    <a:pt x="3003042" y="3267024"/>
                  </a:lnTo>
                  <a:lnTo>
                    <a:pt x="2938462" y="3282937"/>
                  </a:lnTo>
                  <a:lnTo>
                    <a:pt x="2890888" y="3276562"/>
                  </a:lnTo>
                  <a:lnTo>
                    <a:pt x="2850426" y="3258477"/>
                  </a:lnTo>
                  <a:lnTo>
                    <a:pt x="2817164" y="3230270"/>
                  </a:lnTo>
                  <a:lnTo>
                    <a:pt x="2791155" y="3193542"/>
                  </a:lnTo>
                  <a:lnTo>
                    <a:pt x="2772486" y="3149828"/>
                  </a:lnTo>
                  <a:lnTo>
                    <a:pt x="2761234" y="3100819"/>
                  </a:lnTo>
                  <a:lnTo>
                    <a:pt x="2757474" y="3048012"/>
                  </a:lnTo>
                  <a:lnTo>
                    <a:pt x="2762745" y="2988195"/>
                  </a:lnTo>
                  <a:lnTo>
                    <a:pt x="2777655" y="2939377"/>
                  </a:lnTo>
                  <a:lnTo>
                    <a:pt x="2800883" y="2901531"/>
                  </a:lnTo>
                  <a:lnTo>
                    <a:pt x="2831058" y="2874556"/>
                  </a:lnTo>
                  <a:lnTo>
                    <a:pt x="2866847" y="2858427"/>
                  </a:lnTo>
                  <a:lnTo>
                    <a:pt x="2906915" y="2853055"/>
                  </a:lnTo>
                  <a:lnTo>
                    <a:pt x="2954858" y="2859646"/>
                  </a:lnTo>
                  <a:lnTo>
                    <a:pt x="2995282" y="2878086"/>
                  </a:lnTo>
                  <a:lnTo>
                    <a:pt x="3028251" y="2906458"/>
                  </a:lnTo>
                  <a:lnTo>
                    <a:pt x="3053816" y="2942793"/>
                  </a:lnTo>
                  <a:lnTo>
                    <a:pt x="3072003" y="2985147"/>
                  </a:lnTo>
                  <a:lnTo>
                    <a:pt x="3082887" y="3031579"/>
                  </a:lnTo>
                  <a:lnTo>
                    <a:pt x="3086506" y="3080131"/>
                  </a:lnTo>
                  <a:lnTo>
                    <a:pt x="3086506" y="2832697"/>
                  </a:lnTo>
                  <a:lnTo>
                    <a:pt x="3076613" y="2825788"/>
                  </a:lnTo>
                  <a:lnTo>
                    <a:pt x="3032480" y="2805785"/>
                  </a:lnTo>
                  <a:lnTo>
                    <a:pt x="2982607" y="2793174"/>
                  </a:lnTo>
                  <a:lnTo>
                    <a:pt x="2927248" y="2788793"/>
                  </a:lnTo>
                  <a:lnTo>
                    <a:pt x="2871609" y="2792971"/>
                  </a:lnTo>
                  <a:lnTo>
                    <a:pt x="2822105" y="2804909"/>
                  </a:lnTo>
                  <a:lnTo>
                    <a:pt x="2778645" y="2823705"/>
                  </a:lnTo>
                  <a:lnTo>
                    <a:pt x="2741193" y="2848470"/>
                  </a:lnTo>
                  <a:lnTo>
                    <a:pt x="2709672" y="2878315"/>
                  </a:lnTo>
                  <a:lnTo>
                    <a:pt x="2684030" y="2912338"/>
                  </a:lnTo>
                  <a:lnTo>
                    <a:pt x="2664180" y="2949638"/>
                  </a:lnTo>
                  <a:lnTo>
                    <a:pt x="2650096" y="2989326"/>
                  </a:lnTo>
                  <a:lnTo>
                    <a:pt x="2641689" y="3030499"/>
                  </a:lnTo>
                  <a:lnTo>
                    <a:pt x="2638895" y="3072282"/>
                  </a:lnTo>
                  <a:lnTo>
                    <a:pt x="2641396" y="3110903"/>
                  </a:lnTo>
                  <a:lnTo>
                    <a:pt x="2649016" y="3149854"/>
                  </a:lnTo>
                  <a:lnTo>
                    <a:pt x="2661945" y="3188030"/>
                  </a:lnTo>
                  <a:lnTo>
                    <a:pt x="2680411" y="3224466"/>
                  </a:lnTo>
                  <a:lnTo>
                    <a:pt x="2704579" y="3258121"/>
                  </a:lnTo>
                  <a:lnTo>
                    <a:pt x="2734665" y="3287966"/>
                  </a:lnTo>
                  <a:lnTo>
                    <a:pt x="2770873" y="3312972"/>
                  </a:lnTo>
                  <a:lnTo>
                    <a:pt x="2813380" y="3332099"/>
                  </a:lnTo>
                  <a:lnTo>
                    <a:pt x="2862402" y="3344329"/>
                  </a:lnTo>
                  <a:lnTo>
                    <a:pt x="2918129" y="3348634"/>
                  </a:lnTo>
                  <a:lnTo>
                    <a:pt x="2970479" y="3344837"/>
                  </a:lnTo>
                  <a:lnTo>
                    <a:pt x="3018015" y="3333813"/>
                  </a:lnTo>
                  <a:lnTo>
                    <a:pt x="3060547" y="3316147"/>
                  </a:lnTo>
                  <a:lnTo>
                    <a:pt x="3097936" y="3292424"/>
                  </a:lnTo>
                  <a:lnTo>
                    <a:pt x="3108350" y="3282937"/>
                  </a:lnTo>
                  <a:lnTo>
                    <a:pt x="3130004" y="3263214"/>
                  </a:lnTo>
                  <a:lnTo>
                    <a:pt x="3156610" y="3229102"/>
                  </a:lnTo>
                  <a:lnTo>
                    <a:pt x="3177578" y="3190659"/>
                  </a:lnTo>
                  <a:lnTo>
                    <a:pt x="3192742" y="3148469"/>
                  </a:lnTo>
                  <a:lnTo>
                    <a:pt x="3201974" y="3103105"/>
                  </a:lnTo>
                  <a:lnTo>
                    <a:pt x="3205073" y="3055150"/>
                  </a:lnTo>
                  <a:close/>
                </a:path>
                <a:path w="4237355" h="4070985">
                  <a:moveTo>
                    <a:pt x="3472764" y="3485324"/>
                  </a:moveTo>
                  <a:lnTo>
                    <a:pt x="3442881" y="3476345"/>
                  </a:lnTo>
                  <a:lnTo>
                    <a:pt x="3400183" y="3465080"/>
                  </a:lnTo>
                  <a:lnTo>
                    <a:pt x="3343516" y="3455454"/>
                  </a:lnTo>
                  <a:lnTo>
                    <a:pt x="3271710" y="3451364"/>
                  </a:lnTo>
                  <a:lnTo>
                    <a:pt x="3207042" y="3455771"/>
                  </a:lnTo>
                  <a:lnTo>
                    <a:pt x="3151390" y="3468078"/>
                  </a:lnTo>
                  <a:lnTo>
                    <a:pt x="3104083" y="3486848"/>
                  </a:lnTo>
                  <a:lnTo>
                    <a:pt x="3064459" y="3510711"/>
                  </a:lnTo>
                  <a:lnTo>
                    <a:pt x="3031845" y="3538258"/>
                  </a:lnTo>
                  <a:lnTo>
                    <a:pt x="2996666" y="3581603"/>
                  </a:lnTo>
                  <a:lnTo>
                    <a:pt x="2972752" y="3626802"/>
                  </a:lnTo>
                  <a:lnTo>
                    <a:pt x="2958109" y="3671747"/>
                  </a:lnTo>
                  <a:lnTo>
                    <a:pt x="2950781" y="3714292"/>
                  </a:lnTo>
                  <a:lnTo>
                    <a:pt x="2948775" y="3752329"/>
                  </a:lnTo>
                  <a:lnTo>
                    <a:pt x="2951543" y="3796665"/>
                  </a:lnTo>
                  <a:lnTo>
                    <a:pt x="2960865" y="3844594"/>
                  </a:lnTo>
                  <a:lnTo>
                    <a:pt x="2978289" y="3893667"/>
                  </a:lnTo>
                  <a:lnTo>
                    <a:pt x="3005315" y="3941407"/>
                  </a:lnTo>
                  <a:lnTo>
                    <a:pt x="3043478" y="3985361"/>
                  </a:lnTo>
                  <a:lnTo>
                    <a:pt x="3083407" y="4016070"/>
                  </a:lnTo>
                  <a:lnTo>
                    <a:pt x="3127959" y="4039959"/>
                  </a:lnTo>
                  <a:lnTo>
                    <a:pt x="3177451" y="4057027"/>
                  </a:lnTo>
                  <a:lnTo>
                    <a:pt x="3232239" y="4067264"/>
                  </a:lnTo>
                  <a:lnTo>
                    <a:pt x="3292665" y="4070680"/>
                  </a:lnTo>
                  <a:lnTo>
                    <a:pt x="3341725" y="4068241"/>
                  </a:lnTo>
                  <a:lnTo>
                    <a:pt x="3387572" y="4061891"/>
                  </a:lnTo>
                  <a:lnTo>
                    <a:pt x="3426726" y="4053014"/>
                  </a:lnTo>
                  <a:lnTo>
                    <a:pt x="3455695" y="4043019"/>
                  </a:lnTo>
                  <a:lnTo>
                    <a:pt x="3457524" y="4027767"/>
                  </a:lnTo>
                  <a:lnTo>
                    <a:pt x="3460445" y="4009847"/>
                  </a:lnTo>
                  <a:lnTo>
                    <a:pt x="3464090" y="3991927"/>
                  </a:lnTo>
                  <a:lnTo>
                    <a:pt x="3468116" y="3976674"/>
                  </a:lnTo>
                  <a:lnTo>
                    <a:pt x="3434905" y="3995547"/>
                  </a:lnTo>
                  <a:lnTo>
                    <a:pt x="3394075" y="4008564"/>
                  </a:lnTo>
                  <a:lnTo>
                    <a:pt x="3348139" y="4016108"/>
                  </a:lnTo>
                  <a:lnTo>
                    <a:pt x="3299650" y="4018534"/>
                  </a:lnTo>
                  <a:lnTo>
                    <a:pt x="3243249" y="4014292"/>
                  </a:lnTo>
                  <a:lnTo>
                    <a:pt x="3193999" y="4002240"/>
                  </a:lnTo>
                  <a:lnTo>
                    <a:pt x="3151632" y="3983367"/>
                  </a:lnTo>
                  <a:lnTo>
                    <a:pt x="3115856" y="3958679"/>
                  </a:lnTo>
                  <a:lnTo>
                    <a:pt x="3086366" y="3929176"/>
                  </a:lnTo>
                  <a:lnTo>
                    <a:pt x="3062897" y="3895864"/>
                  </a:lnTo>
                  <a:lnTo>
                    <a:pt x="3045129" y="3859733"/>
                  </a:lnTo>
                  <a:lnTo>
                    <a:pt x="3032810" y="3821785"/>
                  </a:lnTo>
                  <a:lnTo>
                    <a:pt x="3025622" y="3783012"/>
                  </a:lnTo>
                  <a:lnTo>
                    <a:pt x="3023298" y="3744442"/>
                  </a:lnTo>
                  <a:lnTo>
                    <a:pt x="3026638" y="3694455"/>
                  </a:lnTo>
                  <a:lnTo>
                    <a:pt x="3037852" y="3646182"/>
                  </a:lnTo>
                  <a:lnTo>
                    <a:pt x="3058668" y="3601008"/>
                  </a:lnTo>
                  <a:lnTo>
                    <a:pt x="3090837" y="3560368"/>
                  </a:lnTo>
                  <a:lnTo>
                    <a:pt x="3154489" y="3517811"/>
                  </a:lnTo>
                  <a:lnTo>
                    <a:pt x="3203270" y="3502939"/>
                  </a:lnTo>
                  <a:lnTo>
                    <a:pt x="3267062" y="3497173"/>
                  </a:lnTo>
                  <a:lnTo>
                    <a:pt x="3333191" y="3502368"/>
                  </a:lnTo>
                  <a:lnTo>
                    <a:pt x="3388639" y="3516236"/>
                  </a:lnTo>
                  <a:lnTo>
                    <a:pt x="3431997" y="3536175"/>
                  </a:lnTo>
                  <a:lnTo>
                    <a:pt x="3461905" y="3559581"/>
                  </a:lnTo>
                  <a:lnTo>
                    <a:pt x="3463264" y="3538766"/>
                  </a:lnTo>
                  <a:lnTo>
                    <a:pt x="3465880" y="3518014"/>
                  </a:lnTo>
                  <a:lnTo>
                    <a:pt x="3469221" y="3499485"/>
                  </a:lnTo>
                  <a:lnTo>
                    <a:pt x="3472764" y="3485324"/>
                  </a:lnTo>
                  <a:close/>
                </a:path>
                <a:path w="4237355" h="4070985">
                  <a:moveTo>
                    <a:pt x="3685425" y="4058831"/>
                  </a:moveTo>
                  <a:lnTo>
                    <a:pt x="3680955" y="3997464"/>
                  </a:lnTo>
                  <a:lnTo>
                    <a:pt x="3679558" y="3947630"/>
                  </a:lnTo>
                  <a:lnTo>
                    <a:pt x="3678720" y="3890594"/>
                  </a:lnTo>
                  <a:lnTo>
                    <a:pt x="3678440" y="3830523"/>
                  </a:lnTo>
                  <a:lnTo>
                    <a:pt x="3678440" y="3691509"/>
                  </a:lnTo>
                  <a:lnTo>
                    <a:pt x="3678783" y="3627412"/>
                  </a:lnTo>
                  <a:lnTo>
                    <a:pt x="3679685" y="3570821"/>
                  </a:lnTo>
                  <a:lnTo>
                    <a:pt x="3680955" y="3523373"/>
                  </a:lnTo>
                  <a:lnTo>
                    <a:pt x="3683876" y="3462426"/>
                  </a:lnTo>
                  <a:lnTo>
                    <a:pt x="3677361" y="3463125"/>
                  </a:lnTo>
                  <a:lnTo>
                    <a:pt x="3666706" y="3463899"/>
                  </a:lnTo>
                  <a:lnTo>
                    <a:pt x="3652990" y="3464534"/>
                  </a:lnTo>
                  <a:lnTo>
                    <a:pt x="3637305" y="3464788"/>
                  </a:lnTo>
                  <a:lnTo>
                    <a:pt x="3611422" y="3464458"/>
                  </a:lnTo>
                  <a:lnTo>
                    <a:pt x="3604691" y="3463988"/>
                  </a:lnTo>
                  <a:lnTo>
                    <a:pt x="3608082" y="3491979"/>
                  </a:lnTo>
                  <a:lnTo>
                    <a:pt x="3610229" y="3542690"/>
                  </a:lnTo>
                  <a:lnTo>
                    <a:pt x="3611359" y="3610749"/>
                  </a:lnTo>
                  <a:lnTo>
                    <a:pt x="3611676" y="3690709"/>
                  </a:lnTo>
                  <a:lnTo>
                    <a:pt x="3611676" y="3830523"/>
                  </a:lnTo>
                  <a:lnTo>
                    <a:pt x="3611410" y="3891216"/>
                  </a:lnTo>
                  <a:lnTo>
                    <a:pt x="3610660" y="3947795"/>
                  </a:lnTo>
                  <a:lnTo>
                    <a:pt x="3609505" y="3996956"/>
                  </a:lnTo>
                  <a:lnTo>
                    <a:pt x="3608006" y="4035336"/>
                  </a:lnTo>
                  <a:lnTo>
                    <a:pt x="3606241" y="4059605"/>
                  </a:lnTo>
                  <a:lnTo>
                    <a:pt x="3625558" y="4058132"/>
                  </a:lnTo>
                  <a:lnTo>
                    <a:pt x="3638677" y="4057497"/>
                  </a:lnTo>
                  <a:lnTo>
                    <a:pt x="3651275" y="4057243"/>
                  </a:lnTo>
                  <a:lnTo>
                    <a:pt x="3660876" y="4057383"/>
                  </a:lnTo>
                  <a:lnTo>
                    <a:pt x="3678898" y="4058247"/>
                  </a:lnTo>
                  <a:lnTo>
                    <a:pt x="3685425" y="4058831"/>
                  </a:lnTo>
                  <a:close/>
                </a:path>
                <a:path w="4237355" h="4070985">
                  <a:moveTo>
                    <a:pt x="3806317" y="3335070"/>
                  </a:moveTo>
                  <a:lnTo>
                    <a:pt x="3759746" y="3294189"/>
                  </a:lnTo>
                  <a:lnTo>
                    <a:pt x="3703510" y="3227895"/>
                  </a:lnTo>
                  <a:lnTo>
                    <a:pt x="3669411" y="3182340"/>
                  </a:lnTo>
                  <a:lnTo>
                    <a:pt x="3636226" y="3135312"/>
                  </a:lnTo>
                  <a:lnTo>
                    <a:pt x="3629774" y="3125825"/>
                  </a:lnTo>
                  <a:lnTo>
                    <a:pt x="3604958" y="3089427"/>
                  </a:lnTo>
                  <a:lnTo>
                    <a:pt x="3636276" y="3064433"/>
                  </a:lnTo>
                  <a:lnTo>
                    <a:pt x="3668623" y="3025775"/>
                  </a:lnTo>
                  <a:lnTo>
                    <a:pt x="3685463" y="2986887"/>
                  </a:lnTo>
                  <a:lnTo>
                    <a:pt x="3691242" y="2944457"/>
                  </a:lnTo>
                  <a:lnTo>
                    <a:pt x="3685629" y="2903905"/>
                  </a:lnTo>
                  <a:lnTo>
                    <a:pt x="3670554" y="2870187"/>
                  </a:lnTo>
                  <a:lnTo>
                    <a:pt x="3662349" y="2860179"/>
                  </a:lnTo>
                  <a:lnTo>
                    <a:pt x="3648633" y="2843441"/>
                  </a:lnTo>
                  <a:lnTo>
                    <a:pt x="3622497" y="2823781"/>
                  </a:lnTo>
                  <a:lnTo>
                    <a:pt x="3597465" y="2812529"/>
                  </a:lnTo>
                  <a:lnTo>
                    <a:pt x="3588118" y="2810116"/>
                  </a:lnTo>
                  <a:lnTo>
                    <a:pt x="3588118" y="2969463"/>
                  </a:lnTo>
                  <a:lnTo>
                    <a:pt x="3584727" y="2999536"/>
                  </a:lnTo>
                  <a:lnTo>
                    <a:pt x="3562959" y="3042551"/>
                  </a:lnTo>
                  <a:lnTo>
                    <a:pt x="3523056" y="3063900"/>
                  </a:lnTo>
                  <a:lnTo>
                    <a:pt x="3510940" y="3064433"/>
                  </a:lnTo>
                  <a:lnTo>
                    <a:pt x="3488321" y="3063900"/>
                  </a:lnTo>
                  <a:lnTo>
                    <a:pt x="3439376" y="3056572"/>
                  </a:lnTo>
                  <a:lnTo>
                    <a:pt x="3437280" y="3054426"/>
                  </a:lnTo>
                  <a:lnTo>
                    <a:pt x="3437280" y="2864485"/>
                  </a:lnTo>
                  <a:lnTo>
                    <a:pt x="3479381" y="2860179"/>
                  </a:lnTo>
                  <a:lnTo>
                    <a:pt x="3519449" y="2866618"/>
                  </a:lnTo>
                  <a:lnTo>
                    <a:pt x="3554272" y="2886430"/>
                  </a:lnTo>
                  <a:lnTo>
                    <a:pt x="3578822" y="2920441"/>
                  </a:lnTo>
                  <a:lnTo>
                    <a:pt x="3588118" y="2969463"/>
                  </a:lnTo>
                  <a:lnTo>
                    <a:pt x="3588118" y="2810116"/>
                  </a:lnTo>
                  <a:lnTo>
                    <a:pt x="3566452" y="2804503"/>
                  </a:lnTo>
                  <a:lnTo>
                    <a:pt x="3538842" y="2800921"/>
                  </a:lnTo>
                  <a:lnTo>
                    <a:pt x="3529253" y="2799677"/>
                  </a:lnTo>
                  <a:lnTo>
                    <a:pt x="3485680" y="2798076"/>
                  </a:lnTo>
                  <a:lnTo>
                    <a:pt x="3456902" y="2798521"/>
                  </a:lnTo>
                  <a:lnTo>
                    <a:pt x="3374136" y="2800921"/>
                  </a:lnTo>
                  <a:lnTo>
                    <a:pt x="3361309" y="2800781"/>
                  </a:lnTo>
                  <a:lnTo>
                    <a:pt x="3348875" y="2800388"/>
                  </a:lnTo>
                  <a:lnTo>
                    <a:pt x="3336442" y="2799727"/>
                  </a:lnTo>
                  <a:lnTo>
                    <a:pt x="3323615" y="2798788"/>
                  </a:lnTo>
                  <a:lnTo>
                    <a:pt x="3329216" y="2829128"/>
                  </a:lnTo>
                  <a:lnTo>
                    <a:pt x="3332657" y="2875013"/>
                  </a:lnTo>
                  <a:lnTo>
                    <a:pt x="3334372" y="2934551"/>
                  </a:lnTo>
                  <a:lnTo>
                    <a:pt x="3334728" y="2986887"/>
                  </a:lnTo>
                  <a:lnTo>
                    <a:pt x="3334804" y="3135312"/>
                  </a:lnTo>
                  <a:lnTo>
                    <a:pt x="3334118" y="3197364"/>
                  </a:lnTo>
                  <a:lnTo>
                    <a:pt x="3332124" y="3256877"/>
                  </a:lnTo>
                  <a:lnTo>
                    <a:pt x="3329203" y="3305784"/>
                  </a:lnTo>
                  <a:lnTo>
                    <a:pt x="3325723" y="3339350"/>
                  </a:lnTo>
                  <a:lnTo>
                    <a:pt x="3338461" y="3338296"/>
                  </a:lnTo>
                  <a:lnTo>
                    <a:pt x="3357118" y="3337382"/>
                  </a:lnTo>
                  <a:lnTo>
                    <a:pt x="3377615" y="3336734"/>
                  </a:lnTo>
                  <a:lnTo>
                    <a:pt x="3395878" y="3336493"/>
                  </a:lnTo>
                  <a:lnTo>
                    <a:pt x="3410775" y="3336620"/>
                  </a:lnTo>
                  <a:lnTo>
                    <a:pt x="3424478" y="3336937"/>
                  </a:lnTo>
                  <a:lnTo>
                    <a:pt x="3436340" y="3337395"/>
                  </a:lnTo>
                  <a:lnTo>
                    <a:pt x="3445700" y="3337915"/>
                  </a:lnTo>
                  <a:lnTo>
                    <a:pt x="3445548" y="3336493"/>
                  </a:lnTo>
                  <a:lnTo>
                    <a:pt x="3442309" y="3304717"/>
                  </a:lnTo>
                  <a:lnTo>
                    <a:pt x="3439642" y="3260267"/>
                  </a:lnTo>
                  <a:lnTo>
                    <a:pt x="3437902" y="3206978"/>
                  </a:lnTo>
                  <a:lnTo>
                    <a:pt x="3437280" y="3147263"/>
                  </a:lnTo>
                  <a:lnTo>
                    <a:pt x="3437280" y="3125825"/>
                  </a:lnTo>
                  <a:lnTo>
                    <a:pt x="3512337" y="3125825"/>
                  </a:lnTo>
                  <a:lnTo>
                    <a:pt x="3515144" y="3127972"/>
                  </a:lnTo>
                  <a:lnTo>
                    <a:pt x="3517265" y="3130842"/>
                  </a:lnTo>
                  <a:lnTo>
                    <a:pt x="3541280" y="3167608"/>
                  </a:lnTo>
                  <a:lnTo>
                    <a:pt x="3572599" y="3216706"/>
                  </a:lnTo>
                  <a:lnTo>
                    <a:pt x="3606939" y="3266605"/>
                  </a:lnTo>
                  <a:lnTo>
                    <a:pt x="3640036" y="3305784"/>
                  </a:lnTo>
                  <a:lnTo>
                    <a:pt x="3677221" y="3332213"/>
                  </a:lnTo>
                  <a:lnTo>
                    <a:pt x="3733355" y="3341497"/>
                  </a:lnTo>
                  <a:lnTo>
                    <a:pt x="3753726" y="3341192"/>
                  </a:lnTo>
                  <a:lnTo>
                    <a:pt x="3774300" y="3340163"/>
                  </a:lnTo>
                  <a:lnTo>
                    <a:pt x="3792639" y="3338182"/>
                  </a:lnTo>
                  <a:lnTo>
                    <a:pt x="3806317" y="3335070"/>
                  </a:lnTo>
                  <a:close/>
                </a:path>
                <a:path w="4237355" h="4070985">
                  <a:moveTo>
                    <a:pt x="4208627" y="3999573"/>
                  </a:moveTo>
                  <a:lnTo>
                    <a:pt x="4191647" y="4005707"/>
                  </a:lnTo>
                  <a:lnTo>
                    <a:pt x="4165930" y="4010736"/>
                  </a:lnTo>
                  <a:lnTo>
                    <a:pt x="4127411" y="4014139"/>
                  </a:lnTo>
                  <a:lnTo>
                    <a:pt x="4072013" y="4015384"/>
                  </a:lnTo>
                  <a:lnTo>
                    <a:pt x="4048214" y="4015232"/>
                  </a:lnTo>
                  <a:lnTo>
                    <a:pt x="4009669" y="4014051"/>
                  </a:lnTo>
                  <a:lnTo>
                    <a:pt x="3973131" y="3974896"/>
                  </a:lnTo>
                  <a:lnTo>
                    <a:pt x="3972166" y="3920388"/>
                  </a:lnTo>
                  <a:lnTo>
                    <a:pt x="3971861" y="3824998"/>
                  </a:lnTo>
                  <a:lnTo>
                    <a:pt x="3971861" y="3689134"/>
                  </a:lnTo>
                  <a:lnTo>
                    <a:pt x="3972407" y="3611168"/>
                  </a:lnTo>
                  <a:lnTo>
                    <a:pt x="3973804" y="3545268"/>
                  </a:lnTo>
                  <a:lnTo>
                    <a:pt x="3975798" y="3494621"/>
                  </a:lnTo>
                  <a:lnTo>
                    <a:pt x="3978071" y="3462413"/>
                  </a:lnTo>
                  <a:lnTo>
                    <a:pt x="3970248" y="3463455"/>
                  </a:lnTo>
                  <a:lnTo>
                    <a:pt x="3958564" y="3464191"/>
                  </a:lnTo>
                  <a:lnTo>
                    <a:pt x="3944988" y="3464636"/>
                  </a:lnTo>
                  <a:lnTo>
                    <a:pt x="3931488" y="3464788"/>
                  </a:lnTo>
                  <a:lnTo>
                    <a:pt x="3913251" y="3464585"/>
                  </a:lnTo>
                  <a:lnTo>
                    <a:pt x="3903992" y="3464128"/>
                  </a:lnTo>
                  <a:lnTo>
                    <a:pt x="3897350" y="3463213"/>
                  </a:lnTo>
                  <a:lnTo>
                    <a:pt x="3899928" y="3484905"/>
                  </a:lnTo>
                  <a:lnTo>
                    <a:pt x="3902075" y="3520935"/>
                  </a:lnTo>
                  <a:lnTo>
                    <a:pt x="3903700" y="3568941"/>
                  </a:lnTo>
                  <a:lnTo>
                    <a:pt x="3904729" y="3626586"/>
                  </a:lnTo>
                  <a:lnTo>
                    <a:pt x="3905097" y="3691496"/>
                  </a:lnTo>
                  <a:lnTo>
                    <a:pt x="3905097" y="3830536"/>
                  </a:lnTo>
                  <a:lnTo>
                    <a:pt x="3904577" y="3909301"/>
                  </a:lnTo>
                  <a:lnTo>
                    <a:pt x="3903256" y="3976078"/>
                  </a:lnTo>
                  <a:lnTo>
                    <a:pt x="3901490" y="4027157"/>
                  </a:lnTo>
                  <a:lnTo>
                    <a:pt x="3899674" y="4058831"/>
                  </a:lnTo>
                  <a:lnTo>
                    <a:pt x="3907155" y="4057916"/>
                  </a:lnTo>
                  <a:lnTo>
                    <a:pt x="3915867" y="4057446"/>
                  </a:lnTo>
                  <a:lnTo>
                    <a:pt x="3938473" y="4057243"/>
                  </a:lnTo>
                  <a:lnTo>
                    <a:pt x="3970401" y="4057993"/>
                  </a:lnTo>
                  <a:lnTo>
                    <a:pt x="4012806" y="4059618"/>
                  </a:lnTo>
                  <a:lnTo>
                    <a:pt x="4069473" y="4061256"/>
                  </a:lnTo>
                  <a:lnTo>
                    <a:pt x="4144200" y="4061993"/>
                  </a:lnTo>
                  <a:lnTo>
                    <a:pt x="4165663" y="4061853"/>
                  </a:lnTo>
                  <a:lnTo>
                    <a:pt x="4179125" y="4061498"/>
                  </a:lnTo>
                  <a:lnTo>
                    <a:pt x="4186771" y="4060990"/>
                  </a:lnTo>
                  <a:lnTo>
                    <a:pt x="4190771" y="4060406"/>
                  </a:lnTo>
                  <a:lnTo>
                    <a:pt x="4198251" y="4030878"/>
                  </a:lnTo>
                  <a:lnTo>
                    <a:pt x="4203331" y="4013416"/>
                  </a:lnTo>
                  <a:lnTo>
                    <a:pt x="4208627" y="3999573"/>
                  </a:lnTo>
                  <a:close/>
                </a:path>
                <a:path w="4237355" h="4070985">
                  <a:moveTo>
                    <a:pt x="4237075" y="2798064"/>
                  </a:moveTo>
                  <a:lnTo>
                    <a:pt x="4228465" y="2799118"/>
                  </a:lnTo>
                  <a:lnTo>
                    <a:pt x="4213479" y="2800032"/>
                  </a:lnTo>
                  <a:lnTo>
                    <a:pt x="4192562" y="2800680"/>
                  </a:lnTo>
                  <a:lnTo>
                    <a:pt x="4166209" y="2800921"/>
                  </a:lnTo>
                  <a:lnTo>
                    <a:pt x="4156557" y="2800794"/>
                  </a:lnTo>
                  <a:lnTo>
                    <a:pt x="4146308" y="2800388"/>
                  </a:lnTo>
                  <a:lnTo>
                    <a:pt x="4136707" y="2799715"/>
                  </a:lnTo>
                  <a:lnTo>
                    <a:pt x="4129024" y="2798775"/>
                  </a:lnTo>
                  <a:lnTo>
                    <a:pt x="4123690" y="2813354"/>
                  </a:lnTo>
                  <a:lnTo>
                    <a:pt x="4087660" y="2889897"/>
                  </a:lnTo>
                  <a:lnTo>
                    <a:pt x="4063873" y="2935795"/>
                  </a:lnTo>
                  <a:lnTo>
                    <a:pt x="4035996" y="2987979"/>
                  </a:lnTo>
                  <a:lnTo>
                    <a:pt x="4007650" y="3039427"/>
                  </a:lnTo>
                  <a:lnTo>
                    <a:pt x="3991038" y="3010255"/>
                  </a:lnTo>
                  <a:lnTo>
                    <a:pt x="3965295" y="2964015"/>
                  </a:lnTo>
                  <a:lnTo>
                    <a:pt x="3923461" y="2888043"/>
                  </a:lnTo>
                  <a:lnTo>
                    <a:pt x="3896449" y="2835554"/>
                  </a:lnTo>
                  <a:lnTo>
                    <a:pt x="3879964" y="2798064"/>
                  </a:lnTo>
                  <a:lnTo>
                    <a:pt x="3867023" y="2799423"/>
                  </a:lnTo>
                  <a:lnTo>
                    <a:pt x="3844887" y="2800299"/>
                  </a:lnTo>
                  <a:lnTo>
                    <a:pt x="3819575" y="2800781"/>
                  </a:lnTo>
                  <a:lnTo>
                    <a:pt x="3797185" y="2800921"/>
                  </a:lnTo>
                  <a:lnTo>
                    <a:pt x="3778516" y="2800794"/>
                  </a:lnTo>
                  <a:lnTo>
                    <a:pt x="3763149" y="2800388"/>
                  </a:lnTo>
                  <a:lnTo>
                    <a:pt x="3750411" y="2799715"/>
                  </a:lnTo>
                  <a:lnTo>
                    <a:pt x="3739642" y="2798775"/>
                  </a:lnTo>
                  <a:lnTo>
                    <a:pt x="3762248" y="2825724"/>
                  </a:lnTo>
                  <a:lnTo>
                    <a:pt x="3784727" y="2856890"/>
                  </a:lnTo>
                  <a:lnTo>
                    <a:pt x="3806939" y="2890062"/>
                  </a:lnTo>
                  <a:lnTo>
                    <a:pt x="3828758" y="2923032"/>
                  </a:lnTo>
                  <a:lnTo>
                    <a:pt x="3872331" y="2994622"/>
                  </a:lnTo>
                  <a:lnTo>
                    <a:pt x="3903040" y="3047758"/>
                  </a:lnTo>
                  <a:lnTo>
                    <a:pt x="3931170" y="3099422"/>
                  </a:lnTo>
                  <a:lnTo>
                    <a:pt x="3941699" y="3138690"/>
                  </a:lnTo>
                  <a:lnTo>
                    <a:pt x="3940987" y="3212122"/>
                  </a:lnTo>
                  <a:lnTo>
                    <a:pt x="3939159" y="3268751"/>
                  </a:lnTo>
                  <a:lnTo>
                    <a:pt x="3936682" y="3310509"/>
                  </a:lnTo>
                  <a:lnTo>
                    <a:pt x="3933990" y="3339350"/>
                  </a:lnTo>
                  <a:lnTo>
                    <a:pt x="3946410" y="3338004"/>
                  </a:lnTo>
                  <a:lnTo>
                    <a:pt x="3964940" y="3337115"/>
                  </a:lnTo>
                  <a:lnTo>
                    <a:pt x="3985183" y="3336633"/>
                  </a:lnTo>
                  <a:lnTo>
                    <a:pt x="4002735" y="3336493"/>
                  </a:lnTo>
                  <a:lnTo>
                    <a:pt x="4020502" y="3336620"/>
                  </a:lnTo>
                  <a:lnTo>
                    <a:pt x="4034929" y="3336937"/>
                  </a:lnTo>
                  <a:lnTo>
                    <a:pt x="4046055" y="3337395"/>
                  </a:lnTo>
                  <a:lnTo>
                    <a:pt x="4053941" y="3337928"/>
                  </a:lnTo>
                  <a:lnTo>
                    <a:pt x="4051376" y="3304019"/>
                  </a:lnTo>
                  <a:lnTo>
                    <a:pt x="4049128" y="3257321"/>
                  </a:lnTo>
                  <a:lnTo>
                    <a:pt x="4047528" y="3201657"/>
                  </a:lnTo>
                  <a:lnTo>
                    <a:pt x="4046931" y="3140837"/>
                  </a:lnTo>
                  <a:lnTo>
                    <a:pt x="4047223" y="3133433"/>
                  </a:lnTo>
                  <a:lnTo>
                    <a:pt x="4068953" y="3074378"/>
                  </a:lnTo>
                  <a:lnTo>
                    <a:pt x="4092587" y="3028708"/>
                  </a:lnTo>
                  <a:lnTo>
                    <a:pt x="4119321" y="2980715"/>
                  </a:lnTo>
                  <a:lnTo>
                    <a:pt x="4144314" y="2937967"/>
                  </a:lnTo>
                  <a:lnTo>
                    <a:pt x="4183494" y="2873883"/>
                  </a:lnTo>
                  <a:lnTo>
                    <a:pt x="4221404" y="2817355"/>
                  </a:lnTo>
                  <a:lnTo>
                    <a:pt x="4237075" y="2798064"/>
                  </a:lnTo>
                  <a:close/>
                </a:path>
              </a:pathLst>
            </a:custGeom>
            <a:solidFill>
              <a:srgbClr val="FED4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48587" y="2187441"/>
              <a:ext cx="1732914" cy="137795"/>
            </a:xfrm>
            <a:custGeom>
              <a:avLst/>
              <a:gdLst/>
              <a:ahLst/>
              <a:cxnLst/>
              <a:rect l="l" t="t" r="r" b="b"/>
              <a:pathLst>
                <a:path w="1732915" h="137794">
                  <a:moveTo>
                    <a:pt x="1644478" y="0"/>
                  </a:moveTo>
                  <a:lnTo>
                    <a:pt x="0" y="0"/>
                  </a:lnTo>
                  <a:lnTo>
                    <a:pt x="0" y="137796"/>
                  </a:lnTo>
                  <a:lnTo>
                    <a:pt x="1732847" y="137796"/>
                  </a:lnTo>
                  <a:lnTo>
                    <a:pt x="1710473" y="111351"/>
                  </a:lnTo>
                  <a:lnTo>
                    <a:pt x="1644478" y="0"/>
                  </a:lnTo>
                  <a:close/>
                </a:path>
              </a:pathLst>
            </a:custGeom>
            <a:solidFill>
              <a:srgbClr val="EF43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48587" y="1978787"/>
              <a:ext cx="1626870" cy="137795"/>
            </a:xfrm>
            <a:custGeom>
              <a:avLst/>
              <a:gdLst/>
              <a:ahLst/>
              <a:cxnLst/>
              <a:rect l="l" t="t" r="r" b="b"/>
              <a:pathLst>
                <a:path w="1626870" h="137794">
                  <a:moveTo>
                    <a:pt x="1600186" y="0"/>
                  </a:moveTo>
                  <a:lnTo>
                    <a:pt x="0" y="0"/>
                  </a:lnTo>
                  <a:lnTo>
                    <a:pt x="0" y="137796"/>
                  </a:lnTo>
                  <a:lnTo>
                    <a:pt x="1626655" y="137796"/>
                  </a:lnTo>
                  <a:lnTo>
                    <a:pt x="1599930" y="30021"/>
                  </a:lnTo>
                  <a:lnTo>
                    <a:pt x="1600186" y="0"/>
                  </a:lnTo>
                  <a:close/>
                </a:path>
              </a:pathLst>
            </a:custGeom>
            <a:solidFill>
              <a:srgbClr val="F6F3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48585" y="1758155"/>
              <a:ext cx="1604010" cy="137160"/>
            </a:xfrm>
            <a:custGeom>
              <a:avLst/>
              <a:gdLst/>
              <a:ahLst/>
              <a:cxnLst/>
              <a:rect l="l" t="t" r="r" b="b"/>
              <a:pathLst>
                <a:path w="1604009" h="137160">
                  <a:moveTo>
                    <a:pt x="1603933" y="0"/>
                  </a:moveTo>
                  <a:lnTo>
                    <a:pt x="0" y="0"/>
                  </a:lnTo>
                  <a:lnTo>
                    <a:pt x="0" y="36830"/>
                  </a:lnTo>
                  <a:lnTo>
                    <a:pt x="0" y="137160"/>
                  </a:lnTo>
                  <a:lnTo>
                    <a:pt x="1601317" y="137160"/>
                  </a:lnTo>
                  <a:lnTo>
                    <a:pt x="1601317" y="36830"/>
                  </a:lnTo>
                  <a:lnTo>
                    <a:pt x="1603933" y="36830"/>
                  </a:lnTo>
                  <a:lnTo>
                    <a:pt x="1603933" y="0"/>
                  </a:lnTo>
                  <a:close/>
                </a:path>
              </a:pathLst>
            </a:custGeom>
            <a:solidFill>
              <a:srgbClr val="FED4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48587" y="1549251"/>
              <a:ext cx="1634489" cy="138430"/>
            </a:xfrm>
            <a:custGeom>
              <a:avLst/>
              <a:gdLst/>
              <a:ahLst/>
              <a:cxnLst/>
              <a:rect l="l" t="t" r="r" b="b"/>
              <a:pathLst>
                <a:path w="1634490" h="138430">
                  <a:moveTo>
                    <a:pt x="1634084" y="0"/>
                  </a:moveTo>
                  <a:lnTo>
                    <a:pt x="0" y="0"/>
                  </a:lnTo>
                  <a:lnTo>
                    <a:pt x="0" y="137807"/>
                  </a:lnTo>
                  <a:lnTo>
                    <a:pt x="1614342" y="137807"/>
                  </a:lnTo>
                  <a:lnTo>
                    <a:pt x="1622575" y="66980"/>
                  </a:lnTo>
                  <a:lnTo>
                    <a:pt x="1634084" y="0"/>
                  </a:lnTo>
                  <a:close/>
                </a:path>
              </a:pathLst>
            </a:custGeom>
            <a:solidFill>
              <a:srgbClr val="2A7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5852" y="6708120"/>
              <a:ext cx="8733147" cy="6721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7492" y="8405207"/>
              <a:ext cx="8786612" cy="5666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3453" y="7546386"/>
              <a:ext cx="11796583" cy="5314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4821" y="6885088"/>
              <a:ext cx="514528" cy="51452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846799" y="6885088"/>
              <a:ext cx="473075" cy="358140"/>
            </a:xfrm>
            <a:custGeom>
              <a:avLst/>
              <a:gdLst/>
              <a:ahLst/>
              <a:cxnLst/>
              <a:rect l="l" t="t" r="r" b="b"/>
              <a:pathLst>
                <a:path w="473075" h="358140">
                  <a:moveTo>
                    <a:pt x="472551" y="0"/>
                  </a:moveTo>
                  <a:lnTo>
                    <a:pt x="424395" y="0"/>
                  </a:lnTo>
                  <a:lnTo>
                    <a:pt x="424395" y="347151"/>
                  </a:lnTo>
                  <a:lnTo>
                    <a:pt x="472551" y="347151"/>
                  </a:lnTo>
                  <a:lnTo>
                    <a:pt x="472551" y="0"/>
                  </a:lnTo>
                  <a:close/>
                </a:path>
                <a:path w="473075" h="358140">
                  <a:moveTo>
                    <a:pt x="129011" y="0"/>
                  </a:moveTo>
                  <a:lnTo>
                    <a:pt x="0" y="0"/>
                  </a:lnTo>
                  <a:lnTo>
                    <a:pt x="0" y="226192"/>
                  </a:lnTo>
                  <a:lnTo>
                    <a:pt x="7020" y="278973"/>
                  </a:lnTo>
                  <a:lnTo>
                    <a:pt x="28678" y="320758"/>
                  </a:lnTo>
                  <a:lnTo>
                    <a:pt x="65867" y="348249"/>
                  </a:lnTo>
                  <a:lnTo>
                    <a:pt x="119483" y="358146"/>
                  </a:lnTo>
                  <a:lnTo>
                    <a:pt x="155473" y="353656"/>
                  </a:lnTo>
                  <a:lnTo>
                    <a:pt x="186375" y="339820"/>
                  </a:lnTo>
                  <a:lnTo>
                    <a:pt x="212052" y="316088"/>
                  </a:lnTo>
                  <a:lnTo>
                    <a:pt x="232369" y="281907"/>
                  </a:lnTo>
                  <a:lnTo>
                    <a:pt x="361381" y="281907"/>
                  </a:lnTo>
                  <a:lnTo>
                    <a:pt x="361381" y="261384"/>
                  </a:lnTo>
                  <a:lnTo>
                    <a:pt x="175188" y="261384"/>
                  </a:lnTo>
                  <a:lnTo>
                    <a:pt x="154676" y="257937"/>
                  </a:lnTo>
                  <a:lnTo>
                    <a:pt x="140281" y="247548"/>
                  </a:lnTo>
                  <a:lnTo>
                    <a:pt x="131794" y="230149"/>
                  </a:lnTo>
                  <a:lnTo>
                    <a:pt x="129011" y="205669"/>
                  </a:lnTo>
                  <a:lnTo>
                    <a:pt x="129011" y="0"/>
                  </a:lnTo>
                  <a:close/>
                </a:path>
                <a:path w="473075" h="358140">
                  <a:moveTo>
                    <a:pt x="361381" y="281907"/>
                  </a:moveTo>
                  <a:lnTo>
                    <a:pt x="232369" y="281907"/>
                  </a:lnTo>
                  <a:lnTo>
                    <a:pt x="232369" y="347151"/>
                  </a:lnTo>
                  <a:lnTo>
                    <a:pt x="361381" y="347151"/>
                  </a:lnTo>
                  <a:lnTo>
                    <a:pt x="361381" y="281907"/>
                  </a:lnTo>
                  <a:close/>
                </a:path>
                <a:path w="473075" h="358140">
                  <a:moveTo>
                    <a:pt x="361381" y="0"/>
                  </a:moveTo>
                  <a:lnTo>
                    <a:pt x="232369" y="0"/>
                  </a:lnTo>
                  <a:lnTo>
                    <a:pt x="232369" y="192475"/>
                  </a:lnTo>
                  <a:lnTo>
                    <a:pt x="228590" y="221491"/>
                  </a:lnTo>
                  <a:lnTo>
                    <a:pt x="217526" y="243150"/>
                  </a:lnTo>
                  <a:lnTo>
                    <a:pt x="199588" y="256700"/>
                  </a:lnTo>
                  <a:lnTo>
                    <a:pt x="175188" y="261384"/>
                  </a:lnTo>
                  <a:lnTo>
                    <a:pt x="361381" y="261384"/>
                  </a:lnTo>
                  <a:lnTo>
                    <a:pt x="361381" y="0"/>
                  </a:lnTo>
                  <a:close/>
                </a:path>
              </a:pathLst>
            </a:custGeom>
            <a:solidFill>
              <a:srgbClr val="1F2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8238252" y="4319973"/>
            <a:ext cx="516255" cy="551180"/>
          </a:xfrm>
          <a:custGeom>
            <a:avLst/>
            <a:gdLst/>
            <a:ahLst/>
            <a:cxnLst/>
            <a:rect l="l" t="t" r="r" b="b"/>
            <a:pathLst>
              <a:path w="516254" h="551179">
                <a:moveTo>
                  <a:pt x="253981" y="0"/>
                </a:moveTo>
                <a:lnTo>
                  <a:pt x="230830" y="36417"/>
                </a:lnTo>
                <a:lnTo>
                  <a:pt x="89808" y="359182"/>
                </a:lnTo>
                <a:lnTo>
                  <a:pt x="61669" y="421422"/>
                </a:lnTo>
                <a:lnTo>
                  <a:pt x="37278" y="474155"/>
                </a:lnTo>
                <a:lnTo>
                  <a:pt x="16700" y="517249"/>
                </a:lnTo>
                <a:lnTo>
                  <a:pt x="0" y="550569"/>
                </a:lnTo>
                <a:lnTo>
                  <a:pt x="9542" y="549517"/>
                </a:lnTo>
                <a:lnTo>
                  <a:pt x="23686" y="548602"/>
                </a:lnTo>
                <a:lnTo>
                  <a:pt x="41248" y="547955"/>
                </a:lnTo>
                <a:lnTo>
                  <a:pt x="61045" y="547711"/>
                </a:lnTo>
                <a:lnTo>
                  <a:pt x="109141" y="547711"/>
                </a:lnTo>
                <a:lnTo>
                  <a:pt x="116456" y="521073"/>
                </a:lnTo>
                <a:lnTo>
                  <a:pt x="140024" y="449421"/>
                </a:lnTo>
                <a:lnTo>
                  <a:pt x="153649" y="411317"/>
                </a:lnTo>
                <a:lnTo>
                  <a:pt x="155063" y="409181"/>
                </a:lnTo>
                <a:lnTo>
                  <a:pt x="443251" y="409181"/>
                </a:lnTo>
                <a:lnTo>
                  <a:pt x="420950" y="359182"/>
                </a:lnTo>
                <a:lnTo>
                  <a:pt x="412876" y="340628"/>
                </a:lnTo>
                <a:lnTo>
                  <a:pt x="177512" y="340628"/>
                </a:lnTo>
                <a:lnTo>
                  <a:pt x="177512" y="339193"/>
                </a:lnTo>
                <a:lnTo>
                  <a:pt x="178214" y="337047"/>
                </a:lnTo>
                <a:lnTo>
                  <a:pt x="238547" y="178528"/>
                </a:lnTo>
                <a:lnTo>
                  <a:pt x="341382" y="178528"/>
                </a:lnTo>
                <a:lnTo>
                  <a:pt x="318937" y="128526"/>
                </a:lnTo>
                <a:lnTo>
                  <a:pt x="299570" y="85665"/>
                </a:lnTo>
                <a:lnTo>
                  <a:pt x="277132" y="36417"/>
                </a:lnTo>
                <a:lnTo>
                  <a:pt x="257499" y="1473"/>
                </a:lnTo>
                <a:lnTo>
                  <a:pt x="253981" y="0"/>
                </a:lnTo>
                <a:close/>
              </a:path>
              <a:path w="516254" h="551179">
                <a:moveTo>
                  <a:pt x="443251" y="409181"/>
                </a:moveTo>
                <a:lnTo>
                  <a:pt x="326953" y="409181"/>
                </a:lnTo>
                <a:lnTo>
                  <a:pt x="326953" y="409882"/>
                </a:lnTo>
                <a:lnTo>
                  <a:pt x="327644" y="411317"/>
                </a:lnTo>
                <a:lnTo>
                  <a:pt x="342148" y="445026"/>
                </a:lnTo>
                <a:lnTo>
                  <a:pt x="357902" y="483354"/>
                </a:lnTo>
                <a:lnTo>
                  <a:pt x="372734" y="520477"/>
                </a:lnTo>
                <a:lnTo>
                  <a:pt x="384469" y="550569"/>
                </a:lnTo>
                <a:lnTo>
                  <a:pt x="398024" y="549517"/>
                </a:lnTo>
                <a:lnTo>
                  <a:pt x="417101" y="548602"/>
                </a:lnTo>
                <a:lnTo>
                  <a:pt x="439332" y="547955"/>
                </a:lnTo>
                <a:lnTo>
                  <a:pt x="462352" y="547711"/>
                </a:lnTo>
                <a:lnTo>
                  <a:pt x="514796" y="547711"/>
                </a:lnTo>
                <a:lnTo>
                  <a:pt x="496037" y="517149"/>
                </a:lnTo>
                <a:lnTo>
                  <a:pt x="472260" y="471035"/>
                </a:lnTo>
                <a:lnTo>
                  <a:pt x="446508" y="416483"/>
                </a:lnTo>
                <a:lnTo>
                  <a:pt x="443251" y="409181"/>
                </a:lnTo>
                <a:close/>
              </a:path>
              <a:path w="516254" h="551179">
                <a:moveTo>
                  <a:pt x="109141" y="547711"/>
                </a:moveTo>
                <a:lnTo>
                  <a:pt x="61045" y="547711"/>
                </a:lnTo>
                <a:lnTo>
                  <a:pt x="77279" y="547833"/>
                </a:lnTo>
                <a:lnTo>
                  <a:pt x="89896" y="548156"/>
                </a:lnTo>
                <a:lnTo>
                  <a:pt x="100014" y="548612"/>
                </a:lnTo>
                <a:lnTo>
                  <a:pt x="108750" y="549135"/>
                </a:lnTo>
                <a:lnTo>
                  <a:pt x="109141" y="547711"/>
                </a:lnTo>
                <a:close/>
              </a:path>
              <a:path w="516254" h="551179">
                <a:moveTo>
                  <a:pt x="514796" y="547711"/>
                </a:moveTo>
                <a:lnTo>
                  <a:pt x="462352" y="547711"/>
                </a:lnTo>
                <a:lnTo>
                  <a:pt x="471373" y="547833"/>
                </a:lnTo>
                <a:lnTo>
                  <a:pt x="515670" y="549135"/>
                </a:lnTo>
                <a:lnTo>
                  <a:pt x="514796" y="547711"/>
                </a:lnTo>
                <a:close/>
              </a:path>
              <a:path w="516254" h="551179">
                <a:moveTo>
                  <a:pt x="341382" y="178528"/>
                </a:moveTo>
                <a:lnTo>
                  <a:pt x="238547" y="178528"/>
                </a:lnTo>
                <a:lnTo>
                  <a:pt x="301687" y="337047"/>
                </a:lnTo>
                <a:lnTo>
                  <a:pt x="302388" y="339193"/>
                </a:lnTo>
                <a:lnTo>
                  <a:pt x="301687" y="340628"/>
                </a:lnTo>
                <a:lnTo>
                  <a:pt x="412876" y="340628"/>
                </a:lnTo>
                <a:lnTo>
                  <a:pt x="394318" y="297983"/>
                </a:lnTo>
                <a:lnTo>
                  <a:pt x="367587" y="237359"/>
                </a:lnTo>
                <a:lnTo>
                  <a:pt x="341382" y="178528"/>
                </a:lnTo>
                <a:close/>
              </a:path>
            </a:pathLst>
          </a:custGeom>
          <a:solidFill>
            <a:srgbClr val="FED40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4735" y="2722430"/>
            <a:ext cx="2094175" cy="52636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506937"/>
            <a:ext cx="20104089" cy="1295452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0" y="9799422"/>
            <a:ext cx="20104100" cy="1509395"/>
            <a:chOff x="0" y="9799422"/>
            <a:chExt cx="20104100" cy="1509395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799422"/>
              <a:ext cx="20104089" cy="129693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093390"/>
              <a:ext cx="20104089" cy="21516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79108" y="10460320"/>
              <a:ext cx="183449" cy="24626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32410" y="10460320"/>
              <a:ext cx="90468" cy="24218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8832411" y="10460323"/>
              <a:ext cx="330200" cy="246379"/>
            </a:xfrm>
            <a:custGeom>
              <a:avLst/>
              <a:gdLst/>
              <a:ahLst/>
              <a:cxnLst/>
              <a:rect l="l" t="t" r="r" b="b"/>
              <a:pathLst>
                <a:path w="330200" h="246379">
                  <a:moveTo>
                    <a:pt x="90474" y="241554"/>
                  </a:moveTo>
                  <a:lnTo>
                    <a:pt x="87858" y="178130"/>
                  </a:lnTo>
                  <a:lnTo>
                    <a:pt x="87642" y="150787"/>
                  </a:lnTo>
                  <a:lnTo>
                    <a:pt x="87744" y="73939"/>
                  </a:lnTo>
                  <a:lnTo>
                    <a:pt x="87896" y="53403"/>
                  </a:lnTo>
                  <a:lnTo>
                    <a:pt x="88430" y="28384"/>
                  </a:lnTo>
                  <a:lnTo>
                    <a:pt x="89217" y="4089"/>
                  </a:lnTo>
                  <a:lnTo>
                    <a:pt x="89217" y="0"/>
                  </a:lnTo>
                  <a:lnTo>
                    <a:pt x="86702" y="0"/>
                  </a:lnTo>
                  <a:lnTo>
                    <a:pt x="83553" y="1574"/>
                  </a:lnTo>
                  <a:lnTo>
                    <a:pt x="80733" y="3454"/>
                  </a:lnTo>
                  <a:lnTo>
                    <a:pt x="64719" y="11861"/>
                  </a:lnTo>
                  <a:lnTo>
                    <a:pt x="44767" y="20777"/>
                  </a:lnTo>
                  <a:lnTo>
                    <a:pt x="23393" y="29032"/>
                  </a:lnTo>
                  <a:lnTo>
                    <a:pt x="3136" y="35496"/>
                  </a:lnTo>
                  <a:lnTo>
                    <a:pt x="2959" y="41516"/>
                  </a:lnTo>
                  <a:lnTo>
                    <a:pt x="2159" y="51790"/>
                  </a:lnTo>
                  <a:lnTo>
                    <a:pt x="1066" y="62484"/>
                  </a:lnTo>
                  <a:lnTo>
                    <a:pt x="0" y="69735"/>
                  </a:lnTo>
                  <a:lnTo>
                    <a:pt x="10769" y="65328"/>
                  </a:lnTo>
                  <a:lnTo>
                    <a:pt x="33832" y="55333"/>
                  </a:lnTo>
                  <a:lnTo>
                    <a:pt x="38950" y="53403"/>
                  </a:lnTo>
                  <a:lnTo>
                    <a:pt x="39776" y="54521"/>
                  </a:lnTo>
                  <a:lnTo>
                    <a:pt x="40360" y="60198"/>
                  </a:lnTo>
                  <a:lnTo>
                    <a:pt x="40716" y="73939"/>
                  </a:lnTo>
                  <a:lnTo>
                    <a:pt x="40830" y="150787"/>
                  </a:lnTo>
                  <a:lnTo>
                    <a:pt x="40563" y="179730"/>
                  </a:lnTo>
                  <a:lnTo>
                    <a:pt x="39852" y="205905"/>
                  </a:lnTo>
                  <a:lnTo>
                    <a:pt x="38849" y="227368"/>
                  </a:lnTo>
                  <a:lnTo>
                    <a:pt x="37693" y="242176"/>
                  </a:lnTo>
                  <a:lnTo>
                    <a:pt x="43027" y="241719"/>
                  </a:lnTo>
                  <a:lnTo>
                    <a:pt x="49987" y="241312"/>
                  </a:lnTo>
                  <a:lnTo>
                    <a:pt x="58407" y="241033"/>
                  </a:lnTo>
                  <a:lnTo>
                    <a:pt x="68160" y="240931"/>
                  </a:lnTo>
                  <a:lnTo>
                    <a:pt x="83248" y="240931"/>
                  </a:lnTo>
                  <a:lnTo>
                    <a:pt x="90474" y="241554"/>
                  </a:lnTo>
                  <a:close/>
                </a:path>
                <a:path w="330200" h="246379">
                  <a:moveTo>
                    <a:pt x="330136" y="117170"/>
                  </a:moveTo>
                  <a:lnTo>
                    <a:pt x="324802" y="74739"/>
                  </a:lnTo>
                  <a:lnTo>
                    <a:pt x="308419" y="37147"/>
                  </a:lnTo>
                  <a:lnTo>
                    <a:pt x="299186" y="28270"/>
                  </a:lnTo>
                  <a:lnTo>
                    <a:pt x="280835" y="10655"/>
                  </a:lnTo>
                  <a:lnTo>
                    <a:pt x="280835" y="125653"/>
                  </a:lnTo>
                  <a:lnTo>
                    <a:pt x="278561" y="161709"/>
                  </a:lnTo>
                  <a:lnTo>
                    <a:pt x="271449" y="190830"/>
                  </a:lnTo>
                  <a:lnTo>
                    <a:pt x="258965" y="210273"/>
                  </a:lnTo>
                  <a:lnTo>
                    <a:pt x="240626" y="217360"/>
                  </a:lnTo>
                  <a:lnTo>
                    <a:pt x="219557" y="208864"/>
                  </a:lnTo>
                  <a:lnTo>
                    <a:pt x="205676" y="186347"/>
                  </a:lnTo>
                  <a:lnTo>
                    <a:pt x="198031" y="154292"/>
                  </a:lnTo>
                  <a:lnTo>
                    <a:pt x="195707" y="117170"/>
                  </a:lnTo>
                  <a:lnTo>
                    <a:pt x="198551" y="79159"/>
                  </a:lnTo>
                  <a:lnTo>
                    <a:pt x="206692" y="51282"/>
                  </a:lnTo>
                  <a:lnTo>
                    <a:pt x="219557" y="34124"/>
                  </a:lnTo>
                  <a:lnTo>
                    <a:pt x="236537" y="28270"/>
                  </a:lnTo>
                  <a:lnTo>
                    <a:pt x="257378" y="36334"/>
                  </a:lnTo>
                  <a:lnTo>
                    <a:pt x="271056" y="57873"/>
                  </a:lnTo>
                  <a:lnTo>
                    <a:pt x="278549" y="88963"/>
                  </a:lnTo>
                  <a:lnTo>
                    <a:pt x="280835" y="125653"/>
                  </a:lnTo>
                  <a:lnTo>
                    <a:pt x="280835" y="10655"/>
                  </a:lnTo>
                  <a:lnTo>
                    <a:pt x="280441" y="10274"/>
                  </a:lnTo>
                  <a:lnTo>
                    <a:pt x="240309" y="0"/>
                  </a:lnTo>
                  <a:lnTo>
                    <a:pt x="224802" y="1016"/>
                  </a:lnTo>
                  <a:lnTo>
                    <a:pt x="186905" y="16967"/>
                  </a:lnTo>
                  <a:lnTo>
                    <a:pt x="156908" y="60121"/>
                  </a:lnTo>
                  <a:lnTo>
                    <a:pt x="146697" y="126593"/>
                  </a:lnTo>
                  <a:lnTo>
                    <a:pt x="151015" y="167017"/>
                  </a:lnTo>
                  <a:lnTo>
                    <a:pt x="165696" y="205740"/>
                  </a:lnTo>
                  <a:lnTo>
                    <a:pt x="193344" y="234810"/>
                  </a:lnTo>
                  <a:lnTo>
                    <a:pt x="236537" y="246265"/>
                  </a:lnTo>
                  <a:lnTo>
                    <a:pt x="251955" y="245275"/>
                  </a:lnTo>
                  <a:lnTo>
                    <a:pt x="265912" y="242062"/>
                  </a:lnTo>
                  <a:lnTo>
                    <a:pt x="278676" y="236321"/>
                  </a:lnTo>
                  <a:lnTo>
                    <a:pt x="290550" y="227736"/>
                  </a:lnTo>
                  <a:lnTo>
                    <a:pt x="299758" y="217360"/>
                  </a:lnTo>
                  <a:lnTo>
                    <a:pt x="307073" y="209130"/>
                  </a:lnTo>
                  <a:lnTo>
                    <a:pt x="319532" y="184696"/>
                  </a:lnTo>
                  <a:lnTo>
                    <a:pt x="327393" y="154139"/>
                  </a:lnTo>
                  <a:lnTo>
                    <a:pt x="330136" y="117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/>
          <p:nvPr/>
        </p:nvSpPr>
        <p:spPr>
          <a:xfrm>
            <a:off x="3879252" y="1473273"/>
            <a:ext cx="7292975" cy="573405"/>
          </a:xfrm>
          <a:custGeom>
            <a:avLst/>
            <a:gdLst/>
            <a:ahLst/>
            <a:cxnLst/>
            <a:rect l="l" t="t" r="r" b="b"/>
            <a:pathLst>
              <a:path w="7292975" h="573405">
                <a:moveTo>
                  <a:pt x="125650" y="9423"/>
                </a:moveTo>
                <a:lnTo>
                  <a:pt x="0" y="9423"/>
                </a:lnTo>
                <a:lnTo>
                  <a:pt x="128791" y="449180"/>
                </a:lnTo>
                <a:lnTo>
                  <a:pt x="278933" y="449180"/>
                </a:lnTo>
                <a:lnTo>
                  <a:pt x="310178" y="343005"/>
                </a:lnTo>
                <a:lnTo>
                  <a:pt x="212967" y="343005"/>
                </a:lnTo>
                <a:lnTo>
                  <a:pt x="125650" y="9423"/>
                </a:lnTo>
                <a:close/>
              </a:path>
              <a:path w="7292975" h="573405">
                <a:moveTo>
                  <a:pt x="408343" y="9423"/>
                </a:moveTo>
                <a:lnTo>
                  <a:pt x="299666" y="9423"/>
                </a:lnTo>
                <a:lnTo>
                  <a:pt x="212967" y="343005"/>
                </a:lnTo>
                <a:lnTo>
                  <a:pt x="310178" y="343005"/>
                </a:lnTo>
                <a:lnTo>
                  <a:pt x="408343" y="9423"/>
                </a:lnTo>
                <a:close/>
              </a:path>
              <a:path w="7292975" h="573405">
                <a:moveTo>
                  <a:pt x="569825" y="9423"/>
                </a:moveTo>
                <a:lnTo>
                  <a:pt x="449200" y="9423"/>
                </a:lnTo>
                <a:lnTo>
                  <a:pt x="449200" y="449180"/>
                </a:lnTo>
                <a:lnTo>
                  <a:pt x="569825" y="449180"/>
                </a:lnTo>
                <a:lnTo>
                  <a:pt x="569825" y="9423"/>
                </a:lnTo>
                <a:close/>
              </a:path>
              <a:path w="7292975" h="573405">
                <a:moveTo>
                  <a:pt x="736930" y="9423"/>
                </a:moveTo>
                <a:lnTo>
                  <a:pt x="611290" y="9423"/>
                </a:lnTo>
                <a:lnTo>
                  <a:pt x="740071" y="449180"/>
                </a:lnTo>
                <a:lnTo>
                  <a:pt x="890224" y="449180"/>
                </a:lnTo>
                <a:lnTo>
                  <a:pt x="921468" y="343005"/>
                </a:lnTo>
                <a:lnTo>
                  <a:pt x="824257" y="343005"/>
                </a:lnTo>
                <a:lnTo>
                  <a:pt x="736930" y="9423"/>
                </a:lnTo>
                <a:close/>
              </a:path>
              <a:path w="7292975" h="573405">
                <a:moveTo>
                  <a:pt x="1019633" y="9423"/>
                </a:moveTo>
                <a:lnTo>
                  <a:pt x="910946" y="9423"/>
                </a:lnTo>
                <a:lnTo>
                  <a:pt x="824257" y="343005"/>
                </a:lnTo>
                <a:lnTo>
                  <a:pt x="921468" y="343005"/>
                </a:lnTo>
                <a:lnTo>
                  <a:pt x="1019633" y="9423"/>
                </a:lnTo>
                <a:close/>
              </a:path>
              <a:path w="7292975" h="573405">
                <a:moveTo>
                  <a:pt x="1164142" y="12565"/>
                </a:moveTo>
                <a:lnTo>
                  <a:pt x="1053570" y="12565"/>
                </a:lnTo>
                <a:lnTo>
                  <a:pt x="1053570" y="97379"/>
                </a:lnTo>
                <a:lnTo>
                  <a:pt x="1164142" y="97379"/>
                </a:lnTo>
                <a:lnTo>
                  <a:pt x="1164142" y="12565"/>
                </a:lnTo>
                <a:close/>
              </a:path>
              <a:path w="7292975" h="573405">
                <a:moveTo>
                  <a:pt x="1164142" y="130037"/>
                </a:moveTo>
                <a:lnTo>
                  <a:pt x="1053570" y="130037"/>
                </a:lnTo>
                <a:lnTo>
                  <a:pt x="1053570" y="449180"/>
                </a:lnTo>
                <a:lnTo>
                  <a:pt x="1164142" y="449180"/>
                </a:lnTo>
                <a:lnTo>
                  <a:pt x="1164142" y="130037"/>
                </a:lnTo>
                <a:close/>
              </a:path>
              <a:path w="7292975" h="573405">
                <a:moveTo>
                  <a:pt x="1406648" y="9423"/>
                </a:moveTo>
                <a:lnTo>
                  <a:pt x="1227596" y="9423"/>
                </a:lnTo>
                <a:lnTo>
                  <a:pt x="1227596" y="449180"/>
                </a:lnTo>
                <a:lnTo>
                  <a:pt x="1406648" y="449180"/>
                </a:lnTo>
                <a:lnTo>
                  <a:pt x="1457030" y="445530"/>
                </a:lnTo>
                <a:lnTo>
                  <a:pt x="1500742" y="434710"/>
                </a:lnTo>
                <a:lnTo>
                  <a:pt x="1537771" y="416911"/>
                </a:lnTo>
                <a:lnTo>
                  <a:pt x="1568100" y="392324"/>
                </a:lnTo>
                <a:lnTo>
                  <a:pt x="1587370" y="366878"/>
                </a:lnTo>
                <a:lnTo>
                  <a:pt x="1348220" y="366878"/>
                </a:lnTo>
                <a:lnTo>
                  <a:pt x="1348220" y="91714"/>
                </a:lnTo>
                <a:lnTo>
                  <a:pt x="1587365" y="91714"/>
                </a:lnTo>
                <a:lnTo>
                  <a:pt x="1568100" y="66275"/>
                </a:lnTo>
                <a:lnTo>
                  <a:pt x="1537771" y="41689"/>
                </a:lnTo>
                <a:lnTo>
                  <a:pt x="1500742" y="23891"/>
                </a:lnTo>
                <a:lnTo>
                  <a:pt x="1457030" y="13072"/>
                </a:lnTo>
                <a:lnTo>
                  <a:pt x="1406648" y="9423"/>
                </a:lnTo>
                <a:close/>
              </a:path>
              <a:path w="7292975" h="573405">
                <a:moveTo>
                  <a:pt x="1587365" y="91714"/>
                </a:moveTo>
                <a:lnTo>
                  <a:pt x="1389685" y="91714"/>
                </a:lnTo>
                <a:lnTo>
                  <a:pt x="1440027" y="99243"/>
                </a:lnTo>
                <a:lnTo>
                  <a:pt x="1472998" y="123205"/>
                </a:lnTo>
                <a:lnTo>
                  <a:pt x="1491010" y="165661"/>
                </a:lnTo>
                <a:lnTo>
                  <a:pt x="1496477" y="228673"/>
                </a:lnTo>
                <a:lnTo>
                  <a:pt x="1496477" y="229930"/>
                </a:lnTo>
                <a:lnTo>
                  <a:pt x="1491010" y="292935"/>
                </a:lnTo>
                <a:lnTo>
                  <a:pt x="1472998" y="335389"/>
                </a:lnTo>
                <a:lnTo>
                  <a:pt x="1440027" y="359349"/>
                </a:lnTo>
                <a:lnTo>
                  <a:pt x="1389685" y="366878"/>
                </a:lnTo>
                <a:lnTo>
                  <a:pt x="1587370" y="366878"/>
                </a:lnTo>
                <a:lnTo>
                  <a:pt x="1591715" y="361141"/>
                </a:lnTo>
                <a:lnTo>
                  <a:pt x="1608601" y="323553"/>
                </a:lnTo>
                <a:lnTo>
                  <a:pt x="1618744" y="279752"/>
                </a:lnTo>
                <a:lnTo>
                  <a:pt x="1622128" y="229930"/>
                </a:lnTo>
                <a:lnTo>
                  <a:pt x="1622128" y="228673"/>
                </a:lnTo>
                <a:lnTo>
                  <a:pt x="1618744" y="178848"/>
                </a:lnTo>
                <a:lnTo>
                  <a:pt x="1608601" y="135045"/>
                </a:lnTo>
                <a:lnTo>
                  <a:pt x="1591715" y="97457"/>
                </a:lnTo>
                <a:lnTo>
                  <a:pt x="1587365" y="91714"/>
                </a:lnTo>
                <a:close/>
              </a:path>
              <a:path w="7292975" h="573405">
                <a:moveTo>
                  <a:pt x="2011645" y="9423"/>
                </a:moveTo>
                <a:lnTo>
                  <a:pt x="1810615" y="9423"/>
                </a:lnTo>
                <a:lnTo>
                  <a:pt x="1810615" y="449180"/>
                </a:lnTo>
                <a:lnTo>
                  <a:pt x="1931229" y="449180"/>
                </a:lnTo>
                <a:lnTo>
                  <a:pt x="1931229" y="302807"/>
                </a:lnTo>
                <a:lnTo>
                  <a:pt x="2011645" y="302807"/>
                </a:lnTo>
                <a:lnTo>
                  <a:pt x="2063411" y="298331"/>
                </a:lnTo>
                <a:lnTo>
                  <a:pt x="2106625" y="285216"/>
                </a:lnTo>
                <a:lnTo>
                  <a:pt x="2140903" y="263934"/>
                </a:lnTo>
                <a:lnTo>
                  <a:pt x="2165862" y="234956"/>
                </a:lnTo>
                <a:lnTo>
                  <a:pt x="2171157" y="222391"/>
                </a:lnTo>
                <a:lnTo>
                  <a:pt x="1931229" y="222391"/>
                </a:lnTo>
                <a:lnTo>
                  <a:pt x="1931229" y="89829"/>
                </a:lnTo>
                <a:lnTo>
                  <a:pt x="2171261" y="89829"/>
                </a:lnTo>
                <a:lnTo>
                  <a:pt x="2165862" y="77081"/>
                </a:lnTo>
                <a:lnTo>
                  <a:pt x="2140903" y="48213"/>
                </a:lnTo>
                <a:lnTo>
                  <a:pt x="2106625" y="26988"/>
                </a:lnTo>
                <a:lnTo>
                  <a:pt x="2063411" y="13896"/>
                </a:lnTo>
                <a:lnTo>
                  <a:pt x="2011645" y="9423"/>
                </a:lnTo>
                <a:close/>
              </a:path>
              <a:path w="7292975" h="573405">
                <a:moveTo>
                  <a:pt x="2171261" y="89829"/>
                </a:moveTo>
                <a:lnTo>
                  <a:pt x="1990284" y="89829"/>
                </a:lnTo>
                <a:lnTo>
                  <a:pt x="2021422" y="94129"/>
                </a:lnTo>
                <a:lnTo>
                  <a:pt x="2043372" y="106792"/>
                </a:lnTo>
                <a:lnTo>
                  <a:pt x="2056369" y="127466"/>
                </a:lnTo>
                <a:lnTo>
                  <a:pt x="2060649" y="155796"/>
                </a:lnTo>
                <a:lnTo>
                  <a:pt x="2056369" y="184489"/>
                </a:lnTo>
                <a:lnTo>
                  <a:pt x="2043372" y="205349"/>
                </a:lnTo>
                <a:lnTo>
                  <a:pt x="2021422" y="218081"/>
                </a:lnTo>
                <a:lnTo>
                  <a:pt x="1990284" y="222391"/>
                </a:lnTo>
                <a:lnTo>
                  <a:pt x="2171157" y="222391"/>
                </a:lnTo>
                <a:lnTo>
                  <a:pt x="2181118" y="198753"/>
                </a:lnTo>
                <a:lnTo>
                  <a:pt x="2186289" y="155796"/>
                </a:lnTo>
                <a:lnTo>
                  <a:pt x="2181118" y="113104"/>
                </a:lnTo>
                <a:lnTo>
                  <a:pt x="2171261" y="89829"/>
                </a:lnTo>
                <a:close/>
              </a:path>
              <a:path w="7292975" h="573405">
                <a:moveTo>
                  <a:pt x="2335195" y="130037"/>
                </a:moveTo>
                <a:lnTo>
                  <a:pt x="2224633" y="130037"/>
                </a:lnTo>
                <a:lnTo>
                  <a:pt x="2224633" y="449180"/>
                </a:lnTo>
                <a:lnTo>
                  <a:pt x="2335195" y="449180"/>
                </a:lnTo>
                <a:lnTo>
                  <a:pt x="2335195" y="304064"/>
                </a:lnTo>
                <a:lnTo>
                  <a:pt x="2339701" y="269588"/>
                </a:lnTo>
                <a:lnTo>
                  <a:pt x="2353336" y="246421"/>
                </a:lnTo>
                <a:lnTo>
                  <a:pt x="2376277" y="233385"/>
                </a:lnTo>
                <a:lnTo>
                  <a:pt x="2408701" y="229301"/>
                </a:lnTo>
                <a:lnTo>
                  <a:pt x="2443883" y="229301"/>
                </a:lnTo>
                <a:lnTo>
                  <a:pt x="2443883" y="207313"/>
                </a:lnTo>
                <a:lnTo>
                  <a:pt x="2335195" y="207313"/>
                </a:lnTo>
                <a:lnTo>
                  <a:pt x="2335195" y="130037"/>
                </a:lnTo>
                <a:close/>
              </a:path>
              <a:path w="7292975" h="573405">
                <a:moveTo>
                  <a:pt x="2443883" y="229301"/>
                </a:moveTo>
                <a:lnTo>
                  <a:pt x="2408701" y="229301"/>
                </a:lnTo>
                <a:lnTo>
                  <a:pt x="2416584" y="229616"/>
                </a:lnTo>
                <a:lnTo>
                  <a:pt x="2426057" y="230401"/>
                </a:lnTo>
                <a:lnTo>
                  <a:pt x="2435647" y="231422"/>
                </a:lnTo>
                <a:lnTo>
                  <a:pt x="2443883" y="232443"/>
                </a:lnTo>
                <a:lnTo>
                  <a:pt x="2443883" y="229301"/>
                </a:lnTo>
                <a:close/>
              </a:path>
              <a:path w="7292975" h="573405">
                <a:moveTo>
                  <a:pt x="2433203" y="125011"/>
                </a:moveTo>
                <a:lnTo>
                  <a:pt x="2426920" y="125011"/>
                </a:lnTo>
                <a:lnTo>
                  <a:pt x="2396951" y="129920"/>
                </a:lnTo>
                <a:lnTo>
                  <a:pt x="2371398" y="144958"/>
                </a:lnTo>
                <a:lnTo>
                  <a:pt x="2350676" y="170599"/>
                </a:lnTo>
                <a:lnTo>
                  <a:pt x="2335195" y="207313"/>
                </a:lnTo>
                <a:lnTo>
                  <a:pt x="2443883" y="207313"/>
                </a:lnTo>
                <a:lnTo>
                  <a:pt x="2443883" y="126896"/>
                </a:lnTo>
                <a:lnTo>
                  <a:pt x="2438857" y="125640"/>
                </a:lnTo>
                <a:lnTo>
                  <a:pt x="2433203" y="125011"/>
                </a:lnTo>
                <a:close/>
              </a:path>
              <a:path w="7292975" h="573405">
                <a:moveTo>
                  <a:pt x="2787548" y="500068"/>
                </a:moveTo>
                <a:lnTo>
                  <a:pt x="2787548" y="567919"/>
                </a:lnTo>
                <a:lnTo>
                  <a:pt x="2801556" y="570030"/>
                </a:lnTo>
                <a:lnTo>
                  <a:pt x="2815270" y="571610"/>
                </a:lnTo>
                <a:lnTo>
                  <a:pt x="2828630" y="572602"/>
                </a:lnTo>
                <a:lnTo>
                  <a:pt x="2841578" y="572945"/>
                </a:lnTo>
                <a:lnTo>
                  <a:pt x="2890909" y="566810"/>
                </a:lnTo>
                <a:lnTo>
                  <a:pt x="2927168" y="547423"/>
                </a:lnTo>
                <a:lnTo>
                  <a:pt x="2949529" y="513310"/>
                </a:lnTo>
                <a:lnTo>
                  <a:pt x="2951348" y="501325"/>
                </a:lnTo>
                <a:lnTo>
                  <a:pt x="2815820" y="501325"/>
                </a:lnTo>
                <a:lnTo>
                  <a:pt x="2809458" y="501305"/>
                </a:lnTo>
                <a:lnTo>
                  <a:pt x="2802155" y="501167"/>
                </a:lnTo>
                <a:lnTo>
                  <a:pt x="2794616" y="500794"/>
                </a:lnTo>
                <a:lnTo>
                  <a:pt x="2787548" y="500068"/>
                </a:lnTo>
                <a:close/>
              </a:path>
              <a:path w="7292975" h="573405">
                <a:moveTo>
                  <a:pt x="2957166" y="130037"/>
                </a:moveTo>
                <a:lnTo>
                  <a:pt x="2846604" y="130037"/>
                </a:lnTo>
                <a:lnTo>
                  <a:pt x="2846604" y="471168"/>
                </a:lnTo>
                <a:lnTo>
                  <a:pt x="2844974" y="485157"/>
                </a:lnTo>
                <a:lnTo>
                  <a:pt x="2839693" y="494492"/>
                </a:lnTo>
                <a:lnTo>
                  <a:pt x="2830171" y="499705"/>
                </a:lnTo>
                <a:lnTo>
                  <a:pt x="2815820" y="501325"/>
                </a:lnTo>
                <a:lnTo>
                  <a:pt x="2951348" y="501325"/>
                </a:lnTo>
                <a:lnTo>
                  <a:pt x="2957166" y="463001"/>
                </a:lnTo>
                <a:lnTo>
                  <a:pt x="2957166" y="130037"/>
                </a:lnTo>
                <a:close/>
              </a:path>
              <a:path w="7292975" h="573405">
                <a:moveTo>
                  <a:pt x="2633616" y="120614"/>
                </a:moveTo>
                <a:lnTo>
                  <a:pt x="2585369" y="126221"/>
                </a:lnTo>
                <a:lnTo>
                  <a:pt x="2544174" y="142230"/>
                </a:lnTo>
                <a:lnTo>
                  <a:pt x="2510797" y="167418"/>
                </a:lnTo>
                <a:lnTo>
                  <a:pt x="2486007" y="200565"/>
                </a:lnTo>
                <a:lnTo>
                  <a:pt x="2470570" y="240447"/>
                </a:lnTo>
                <a:lnTo>
                  <a:pt x="2465254" y="285844"/>
                </a:lnTo>
                <a:lnTo>
                  <a:pt x="2465254" y="293383"/>
                </a:lnTo>
                <a:lnTo>
                  <a:pt x="2470570" y="338776"/>
                </a:lnTo>
                <a:lnTo>
                  <a:pt x="2486007" y="378655"/>
                </a:lnTo>
                <a:lnTo>
                  <a:pt x="2510797" y="411800"/>
                </a:lnTo>
                <a:lnTo>
                  <a:pt x="2544174" y="436987"/>
                </a:lnTo>
                <a:lnTo>
                  <a:pt x="2585369" y="452996"/>
                </a:lnTo>
                <a:lnTo>
                  <a:pt x="2633616" y="458603"/>
                </a:lnTo>
                <a:lnTo>
                  <a:pt x="2681862" y="452996"/>
                </a:lnTo>
                <a:lnTo>
                  <a:pt x="2723058" y="436987"/>
                </a:lnTo>
                <a:lnTo>
                  <a:pt x="2756434" y="411800"/>
                </a:lnTo>
                <a:lnTo>
                  <a:pt x="2770767" y="392637"/>
                </a:lnTo>
                <a:lnTo>
                  <a:pt x="2633616" y="392637"/>
                </a:lnTo>
                <a:lnTo>
                  <a:pt x="2611224" y="387316"/>
                </a:lnTo>
                <a:lnTo>
                  <a:pt x="2594428" y="370335"/>
                </a:lnTo>
                <a:lnTo>
                  <a:pt x="2583876" y="340162"/>
                </a:lnTo>
                <a:lnTo>
                  <a:pt x="2580214" y="295268"/>
                </a:lnTo>
                <a:lnTo>
                  <a:pt x="2580214" y="283331"/>
                </a:lnTo>
                <a:lnTo>
                  <a:pt x="2583876" y="238696"/>
                </a:lnTo>
                <a:lnTo>
                  <a:pt x="2594428" y="208491"/>
                </a:lnTo>
                <a:lnTo>
                  <a:pt x="2611224" y="191361"/>
                </a:lnTo>
                <a:lnTo>
                  <a:pt x="2633616" y="185952"/>
                </a:lnTo>
                <a:lnTo>
                  <a:pt x="2770295" y="185952"/>
                </a:lnTo>
                <a:lnTo>
                  <a:pt x="2756434" y="167418"/>
                </a:lnTo>
                <a:lnTo>
                  <a:pt x="2723058" y="142230"/>
                </a:lnTo>
                <a:lnTo>
                  <a:pt x="2681862" y="126221"/>
                </a:lnTo>
                <a:lnTo>
                  <a:pt x="2633616" y="120614"/>
                </a:lnTo>
                <a:close/>
              </a:path>
              <a:path w="7292975" h="573405">
                <a:moveTo>
                  <a:pt x="2770295" y="185952"/>
                </a:moveTo>
                <a:lnTo>
                  <a:pt x="2633616" y="185952"/>
                </a:lnTo>
                <a:lnTo>
                  <a:pt x="2656007" y="191361"/>
                </a:lnTo>
                <a:lnTo>
                  <a:pt x="2672803" y="208491"/>
                </a:lnTo>
                <a:lnTo>
                  <a:pt x="2683356" y="238696"/>
                </a:lnTo>
                <a:lnTo>
                  <a:pt x="2687017" y="283331"/>
                </a:lnTo>
                <a:lnTo>
                  <a:pt x="2687017" y="295268"/>
                </a:lnTo>
                <a:lnTo>
                  <a:pt x="2683356" y="340162"/>
                </a:lnTo>
                <a:lnTo>
                  <a:pt x="2672803" y="370335"/>
                </a:lnTo>
                <a:lnTo>
                  <a:pt x="2656007" y="387316"/>
                </a:lnTo>
                <a:lnTo>
                  <a:pt x="2633616" y="392637"/>
                </a:lnTo>
                <a:lnTo>
                  <a:pt x="2770767" y="392637"/>
                </a:lnTo>
                <a:lnTo>
                  <a:pt x="2781224" y="378655"/>
                </a:lnTo>
                <a:lnTo>
                  <a:pt x="2796661" y="338776"/>
                </a:lnTo>
                <a:lnTo>
                  <a:pt x="2801977" y="293383"/>
                </a:lnTo>
                <a:lnTo>
                  <a:pt x="2801977" y="285844"/>
                </a:lnTo>
                <a:lnTo>
                  <a:pt x="2796661" y="240447"/>
                </a:lnTo>
                <a:lnTo>
                  <a:pt x="2781224" y="200565"/>
                </a:lnTo>
                <a:lnTo>
                  <a:pt x="2770295" y="185952"/>
                </a:lnTo>
                <a:close/>
              </a:path>
              <a:path w="7292975" h="573405">
                <a:moveTo>
                  <a:pt x="2957166" y="12565"/>
                </a:moveTo>
                <a:lnTo>
                  <a:pt x="2846593" y="12565"/>
                </a:lnTo>
                <a:lnTo>
                  <a:pt x="2846593" y="97379"/>
                </a:lnTo>
                <a:lnTo>
                  <a:pt x="2957166" y="97379"/>
                </a:lnTo>
                <a:lnTo>
                  <a:pt x="2957166" y="12565"/>
                </a:lnTo>
                <a:close/>
              </a:path>
              <a:path w="7292975" h="573405">
                <a:moveTo>
                  <a:pt x="3164490" y="120614"/>
                </a:moveTo>
                <a:lnTo>
                  <a:pt x="3119937" y="126090"/>
                </a:lnTo>
                <a:lnTo>
                  <a:pt x="3080707" y="141811"/>
                </a:lnTo>
                <a:lnTo>
                  <a:pt x="3048036" y="166712"/>
                </a:lnTo>
                <a:lnTo>
                  <a:pt x="3023166" y="199727"/>
                </a:lnTo>
                <a:lnTo>
                  <a:pt x="3007335" y="239793"/>
                </a:lnTo>
                <a:lnTo>
                  <a:pt x="3001782" y="285844"/>
                </a:lnTo>
                <a:lnTo>
                  <a:pt x="3001782" y="293383"/>
                </a:lnTo>
                <a:lnTo>
                  <a:pt x="3007419" y="340739"/>
                </a:lnTo>
                <a:lnTo>
                  <a:pt x="3023631" y="381168"/>
                </a:lnTo>
                <a:lnTo>
                  <a:pt x="3049371" y="413920"/>
                </a:lnTo>
                <a:lnTo>
                  <a:pt x="3083592" y="438244"/>
                </a:lnTo>
                <a:lnTo>
                  <a:pt x="3125246" y="453388"/>
                </a:lnTo>
                <a:lnTo>
                  <a:pt x="3173285" y="458603"/>
                </a:lnTo>
                <a:lnTo>
                  <a:pt x="3222711" y="452478"/>
                </a:lnTo>
                <a:lnTo>
                  <a:pt x="3265246" y="435044"/>
                </a:lnTo>
                <a:lnTo>
                  <a:pt x="3299181" y="407715"/>
                </a:lnTo>
                <a:lnTo>
                  <a:pt x="3309130" y="392637"/>
                </a:lnTo>
                <a:lnTo>
                  <a:pt x="3177055" y="392637"/>
                </a:lnTo>
                <a:lnTo>
                  <a:pt x="3152209" y="388161"/>
                </a:lnTo>
                <a:lnTo>
                  <a:pt x="3132841" y="373790"/>
                </a:lnTo>
                <a:lnTo>
                  <a:pt x="3119717" y="348114"/>
                </a:lnTo>
                <a:lnTo>
                  <a:pt x="3113601" y="309718"/>
                </a:lnTo>
                <a:lnTo>
                  <a:pt x="3324694" y="309718"/>
                </a:lnTo>
                <a:lnTo>
                  <a:pt x="3324694" y="289614"/>
                </a:lnTo>
                <a:lnTo>
                  <a:pt x="3321383" y="255060"/>
                </a:lnTo>
                <a:lnTo>
                  <a:pt x="3114229" y="255060"/>
                </a:lnTo>
                <a:lnTo>
                  <a:pt x="3120512" y="222597"/>
                </a:lnTo>
                <a:lnTo>
                  <a:pt x="3131506" y="200794"/>
                </a:lnTo>
                <a:lnTo>
                  <a:pt x="3146741" y="188534"/>
                </a:lnTo>
                <a:lnTo>
                  <a:pt x="3165746" y="184695"/>
                </a:lnTo>
                <a:lnTo>
                  <a:pt x="3296342" y="184695"/>
                </a:lnTo>
                <a:lnTo>
                  <a:pt x="3283229" y="165534"/>
                </a:lnTo>
                <a:lnTo>
                  <a:pt x="3251817" y="140974"/>
                </a:lnTo>
                <a:lnTo>
                  <a:pt x="3212132" y="125803"/>
                </a:lnTo>
                <a:lnTo>
                  <a:pt x="3164490" y="120614"/>
                </a:lnTo>
                <a:close/>
              </a:path>
              <a:path w="7292975" h="573405">
                <a:moveTo>
                  <a:pt x="3246162" y="341748"/>
                </a:moveTo>
                <a:lnTo>
                  <a:pt x="3229357" y="365072"/>
                </a:lnTo>
                <a:lnTo>
                  <a:pt x="3212080" y="380857"/>
                </a:lnTo>
                <a:lnTo>
                  <a:pt x="3194567" y="389810"/>
                </a:lnTo>
                <a:lnTo>
                  <a:pt x="3177055" y="392637"/>
                </a:lnTo>
                <a:lnTo>
                  <a:pt x="3309130" y="392637"/>
                </a:lnTo>
                <a:lnTo>
                  <a:pt x="3322809" y="371904"/>
                </a:lnTo>
                <a:lnTo>
                  <a:pt x="3246162" y="341748"/>
                </a:lnTo>
                <a:close/>
              </a:path>
              <a:path w="7292975" h="573405">
                <a:moveTo>
                  <a:pt x="3296342" y="184695"/>
                </a:moveTo>
                <a:lnTo>
                  <a:pt x="3165746" y="184695"/>
                </a:lnTo>
                <a:lnTo>
                  <a:pt x="3185585" y="188269"/>
                </a:lnTo>
                <a:lnTo>
                  <a:pt x="3200064" y="200088"/>
                </a:lnTo>
                <a:lnTo>
                  <a:pt x="3209478" y="221802"/>
                </a:lnTo>
                <a:lnTo>
                  <a:pt x="3214122" y="255060"/>
                </a:lnTo>
                <a:lnTo>
                  <a:pt x="3321383" y="255060"/>
                </a:lnTo>
                <a:lnTo>
                  <a:pt x="3319982" y="240447"/>
                </a:lnTo>
                <a:lnTo>
                  <a:pt x="3306056" y="198889"/>
                </a:lnTo>
                <a:lnTo>
                  <a:pt x="3296342" y="184695"/>
                </a:lnTo>
                <a:close/>
              </a:path>
              <a:path w="7292975" h="573405">
                <a:moveTo>
                  <a:pt x="3520081" y="120614"/>
                </a:moveTo>
                <a:lnTo>
                  <a:pt x="3473501" y="126134"/>
                </a:lnTo>
                <a:lnTo>
                  <a:pt x="3433082" y="141951"/>
                </a:lnTo>
                <a:lnTo>
                  <a:pt x="3399854" y="166947"/>
                </a:lnTo>
                <a:lnTo>
                  <a:pt x="3374846" y="200006"/>
                </a:lnTo>
                <a:lnTo>
                  <a:pt x="3359086" y="240011"/>
                </a:lnTo>
                <a:lnTo>
                  <a:pt x="3353604" y="285844"/>
                </a:lnTo>
                <a:lnTo>
                  <a:pt x="3353604" y="293383"/>
                </a:lnTo>
                <a:lnTo>
                  <a:pt x="3359391" y="340739"/>
                </a:lnTo>
                <a:lnTo>
                  <a:pt x="3375823" y="381168"/>
                </a:lnTo>
                <a:lnTo>
                  <a:pt x="3401503" y="413920"/>
                </a:lnTo>
                <a:lnTo>
                  <a:pt x="3435037" y="438244"/>
                </a:lnTo>
                <a:lnTo>
                  <a:pt x="3475028" y="453388"/>
                </a:lnTo>
                <a:lnTo>
                  <a:pt x="3520081" y="458603"/>
                </a:lnTo>
                <a:lnTo>
                  <a:pt x="3570365" y="453381"/>
                </a:lnTo>
                <a:lnTo>
                  <a:pt x="3611601" y="437936"/>
                </a:lnTo>
                <a:lnTo>
                  <a:pt x="3643337" y="412600"/>
                </a:lnTo>
                <a:lnTo>
                  <a:pt x="3657369" y="390124"/>
                </a:lnTo>
                <a:lnTo>
                  <a:pt x="3523850" y="390124"/>
                </a:lnTo>
                <a:lnTo>
                  <a:pt x="3500104" y="384931"/>
                </a:lnTo>
                <a:lnTo>
                  <a:pt x="3482778" y="368372"/>
                </a:lnTo>
                <a:lnTo>
                  <a:pt x="3472167" y="338975"/>
                </a:lnTo>
                <a:lnTo>
                  <a:pt x="3468564" y="295268"/>
                </a:lnTo>
                <a:lnTo>
                  <a:pt x="3468564" y="283331"/>
                </a:lnTo>
                <a:lnTo>
                  <a:pt x="3472255" y="239717"/>
                </a:lnTo>
                <a:lnTo>
                  <a:pt x="3483014" y="210532"/>
                </a:lnTo>
                <a:lnTo>
                  <a:pt x="3500369" y="194188"/>
                </a:lnTo>
                <a:lnTo>
                  <a:pt x="3523850" y="189093"/>
                </a:lnTo>
                <a:lnTo>
                  <a:pt x="3655246" y="189093"/>
                </a:lnTo>
                <a:lnTo>
                  <a:pt x="3640583" y="166210"/>
                </a:lnTo>
                <a:lnTo>
                  <a:pt x="3609413" y="141361"/>
                </a:lnTo>
                <a:lnTo>
                  <a:pt x="3569074" y="125921"/>
                </a:lnTo>
                <a:lnTo>
                  <a:pt x="3520081" y="120614"/>
                </a:lnTo>
                <a:close/>
              </a:path>
              <a:path w="7292975" h="573405">
                <a:moveTo>
                  <a:pt x="3577880" y="322272"/>
                </a:moveTo>
                <a:lnTo>
                  <a:pt x="3570145" y="354608"/>
                </a:lnTo>
                <a:lnTo>
                  <a:pt x="3558875" y="375517"/>
                </a:lnTo>
                <a:lnTo>
                  <a:pt x="3543601" y="386767"/>
                </a:lnTo>
                <a:lnTo>
                  <a:pt x="3523850" y="390124"/>
                </a:lnTo>
                <a:lnTo>
                  <a:pt x="3657369" y="390124"/>
                </a:lnTo>
                <a:lnTo>
                  <a:pt x="3665122" y="377704"/>
                </a:lnTo>
                <a:lnTo>
                  <a:pt x="3676505" y="333581"/>
                </a:lnTo>
                <a:lnTo>
                  <a:pt x="3577880" y="322272"/>
                </a:lnTo>
                <a:close/>
              </a:path>
              <a:path w="7292975" h="573405">
                <a:moveTo>
                  <a:pt x="3655246" y="189093"/>
                </a:moveTo>
                <a:lnTo>
                  <a:pt x="3523850" y="189093"/>
                </a:lnTo>
                <a:lnTo>
                  <a:pt x="3543130" y="192647"/>
                </a:lnTo>
                <a:lnTo>
                  <a:pt x="3557933" y="203857"/>
                </a:lnTo>
                <a:lnTo>
                  <a:pt x="3568731" y="223549"/>
                </a:lnTo>
                <a:lnTo>
                  <a:pt x="3575995" y="252547"/>
                </a:lnTo>
                <a:lnTo>
                  <a:pt x="3673364" y="241238"/>
                </a:lnTo>
                <a:lnTo>
                  <a:pt x="3662071" y="199743"/>
                </a:lnTo>
                <a:lnTo>
                  <a:pt x="3655246" y="189093"/>
                </a:lnTo>
                <a:close/>
              </a:path>
              <a:path w="7292975" h="573405">
                <a:moveTo>
                  <a:pt x="3848594" y="199145"/>
                </a:moveTo>
                <a:lnTo>
                  <a:pt x="3738022" y="199145"/>
                </a:lnTo>
                <a:lnTo>
                  <a:pt x="3738022" y="346774"/>
                </a:lnTo>
                <a:lnTo>
                  <a:pt x="3743637" y="396259"/>
                </a:lnTo>
                <a:lnTo>
                  <a:pt x="3762210" y="429782"/>
                </a:lnTo>
                <a:lnTo>
                  <a:pt x="3796332" y="448816"/>
                </a:lnTo>
                <a:lnTo>
                  <a:pt x="3848594" y="454834"/>
                </a:lnTo>
                <a:lnTo>
                  <a:pt x="3868031" y="454166"/>
                </a:lnTo>
                <a:lnTo>
                  <a:pt x="3888174" y="452321"/>
                </a:lnTo>
                <a:lnTo>
                  <a:pt x="3908318" y="449533"/>
                </a:lnTo>
                <a:lnTo>
                  <a:pt x="3927754" y="446038"/>
                </a:lnTo>
                <a:lnTo>
                  <a:pt x="3927754" y="375674"/>
                </a:lnTo>
                <a:lnTo>
                  <a:pt x="3882520" y="375674"/>
                </a:lnTo>
                <a:lnTo>
                  <a:pt x="3866882" y="374221"/>
                </a:lnTo>
                <a:lnTo>
                  <a:pt x="3856369" y="369234"/>
                </a:lnTo>
                <a:lnTo>
                  <a:pt x="3850450" y="359771"/>
                </a:lnTo>
                <a:lnTo>
                  <a:pt x="3848594" y="344890"/>
                </a:lnTo>
                <a:lnTo>
                  <a:pt x="3848594" y="199145"/>
                </a:lnTo>
                <a:close/>
              </a:path>
              <a:path w="7292975" h="573405">
                <a:moveTo>
                  <a:pt x="3927754" y="372533"/>
                </a:moveTo>
                <a:lnTo>
                  <a:pt x="3903959" y="374574"/>
                </a:lnTo>
                <a:lnTo>
                  <a:pt x="3892327" y="375360"/>
                </a:lnTo>
                <a:lnTo>
                  <a:pt x="3882520" y="375674"/>
                </a:lnTo>
                <a:lnTo>
                  <a:pt x="3927754" y="375674"/>
                </a:lnTo>
                <a:lnTo>
                  <a:pt x="3927754" y="372533"/>
                </a:lnTo>
                <a:close/>
              </a:path>
              <a:path w="7292975" h="573405">
                <a:moveTo>
                  <a:pt x="3928383" y="130037"/>
                </a:moveTo>
                <a:lnTo>
                  <a:pt x="3691542" y="130037"/>
                </a:lnTo>
                <a:lnTo>
                  <a:pt x="3691542" y="199145"/>
                </a:lnTo>
                <a:lnTo>
                  <a:pt x="3928383" y="199145"/>
                </a:lnTo>
                <a:lnTo>
                  <a:pt x="3928383" y="130037"/>
                </a:lnTo>
                <a:close/>
              </a:path>
              <a:path w="7292975" h="573405">
                <a:moveTo>
                  <a:pt x="3848594" y="42092"/>
                </a:moveTo>
                <a:lnTo>
                  <a:pt x="3738022" y="42092"/>
                </a:lnTo>
                <a:lnTo>
                  <a:pt x="3738022" y="130037"/>
                </a:lnTo>
                <a:lnTo>
                  <a:pt x="3848594" y="130037"/>
                </a:lnTo>
                <a:lnTo>
                  <a:pt x="3848594" y="42092"/>
                </a:lnTo>
                <a:close/>
              </a:path>
              <a:path w="7292975" h="573405">
                <a:moveTo>
                  <a:pt x="4222405" y="9423"/>
                </a:moveTo>
                <a:lnTo>
                  <a:pt x="4108073" y="9423"/>
                </a:lnTo>
                <a:lnTo>
                  <a:pt x="4108073" y="449180"/>
                </a:lnTo>
                <a:lnTo>
                  <a:pt x="4216122" y="449180"/>
                </a:lnTo>
                <a:lnTo>
                  <a:pt x="4216122" y="190978"/>
                </a:lnTo>
                <a:lnTo>
                  <a:pt x="4336282" y="190978"/>
                </a:lnTo>
                <a:lnTo>
                  <a:pt x="4222405" y="9423"/>
                </a:lnTo>
                <a:close/>
              </a:path>
              <a:path w="7292975" h="573405">
                <a:moveTo>
                  <a:pt x="4336282" y="190978"/>
                </a:moveTo>
                <a:lnTo>
                  <a:pt x="4216122" y="190978"/>
                </a:lnTo>
                <a:lnTo>
                  <a:pt x="4378212" y="449180"/>
                </a:lnTo>
                <a:lnTo>
                  <a:pt x="4486889" y="449180"/>
                </a:lnTo>
                <a:lnTo>
                  <a:pt x="4486889" y="258829"/>
                </a:lnTo>
                <a:lnTo>
                  <a:pt x="4378840" y="258829"/>
                </a:lnTo>
                <a:lnTo>
                  <a:pt x="4336282" y="190978"/>
                </a:lnTo>
                <a:close/>
              </a:path>
              <a:path w="7292975" h="573405">
                <a:moveTo>
                  <a:pt x="4486889" y="9423"/>
                </a:moveTo>
                <a:lnTo>
                  <a:pt x="4378840" y="9423"/>
                </a:lnTo>
                <a:lnTo>
                  <a:pt x="4378840" y="258829"/>
                </a:lnTo>
                <a:lnTo>
                  <a:pt x="4486889" y="258829"/>
                </a:lnTo>
                <a:lnTo>
                  <a:pt x="4486889" y="9423"/>
                </a:lnTo>
                <a:close/>
              </a:path>
              <a:path w="7292975" h="573405">
                <a:moveTo>
                  <a:pt x="4697364" y="120614"/>
                </a:moveTo>
                <a:lnTo>
                  <a:pt x="4652812" y="126090"/>
                </a:lnTo>
                <a:lnTo>
                  <a:pt x="4613581" y="141811"/>
                </a:lnTo>
                <a:lnTo>
                  <a:pt x="4580911" y="166712"/>
                </a:lnTo>
                <a:lnTo>
                  <a:pt x="4556041" y="199727"/>
                </a:lnTo>
                <a:lnTo>
                  <a:pt x="4540210" y="239793"/>
                </a:lnTo>
                <a:lnTo>
                  <a:pt x="4534657" y="285844"/>
                </a:lnTo>
                <a:lnTo>
                  <a:pt x="4534657" y="293383"/>
                </a:lnTo>
                <a:lnTo>
                  <a:pt x="4540294" y="340739"/>
                </a:lnTo>
                <a:lnTo>
                  <a:pt x="4556506" y="381168"/>
                </a:lnTo>
                <a:lnTo>
                  <a:pt x="4582246" y="413920"/>
                </a:lnTo>
                <a:lnTo>
                  <a:pt x="4616467" y="438244"/>
                </a:lnTo>
                <a:lnTo>
                  <a:pt x="4658120" y="453388"/>
                </a:lnTo>
                <a:lnTo>
                  <a:pt x="4706160" y="458603"/>
                </a:lnTo>
                <a:lnTo>
                  <a:pt x="4755586" y="452478"/>
                </a:lnTo>
                <a:lnTo>
                  <a:pt x="4798120" y="435044"/>
                </a:lnTo>
                <a:lnTo>
                  <a:pt x="4832056" y="407715"/>
                </a:lnTo>
                <a:lnTo>
                  <a:pt x="4842005" y="392637"/>
                </a:lnTo>
                <a:lnTo>
                  <a:pt x="4709929" y="392637"/>
                </a:lnTo>
                <a:lnTo>
                  <a:pt x="4685084" y="388161"/>
                </a:lnTo>
                <a:lnTo>
                  <a:pt x="4665716" y="373790"/>
                </a:lnTo>
                <a:lnTo>
                  <a:pt x="4652591" y="348114"/>
                </a:lnTo>
                <a:lnTo>
                  <a:pt x="4646476" y="309718"/>
                </a:lnTo>
                <a:lnTo>
                  <a:pt x="4857569" y="309718"/>
                </a:lnTo>
                <a:lnTo>
                  <a:pt x="4857569" y="289614"/>
                </a:lnTo>
                <a:lnTo>
                  <a:pt x="4854257" y="255060"/>
                </a:lnTo>
                <a:lnTo>
                  <a:pt x="4647104" y="255060"/>
                </a:lnTo>
                <a:lnTo>
                  <a:pt x="4653387" y="222597"/>
                </a:lnTo>
                <a:lnTo>
                  <a:pt x="4664381" y="200794"/>
                </a:lnTo>
                <a:lnTo>
                  <a:pt x="4679616" y="188534"/>
                </a:lnTo>
                <a:lnTo>
                  <a:pt x="4698621" y="184695"/>
                </a:lnTo>
                <a:lnTo>
                  <a:pt x="4829217" y="184695"/>
                </a:lnTo>
                <a:lnTo>
                  <a:pt x="4816104" y="165534"/>
                </a:lnTo>
                <a:lnTo>
                  <a:pt x="4784692" y="140974"/>
                </a:lnTo>
                <a:lnTo>
                  <a:pt x="4745007" y="125803"/>
                </a:lnTo>
                <a:lnTo>
                  <a:pt x="4697364" y="120614"/>
                </a:lnTo>
                <a:close/>
              </a:path>
              <a:path w="7292975" h="573405">
                <a:moveTo>
                  <a:pt x="4779037" y="341748"/>
                </a:moveTo>
                <a:lnTo>
                  <a:pt x="4762231" y="365072"/>
                </a:lnTo>
                <a:lnTo>
                  <a:pt x="4744955" y="380857"/>
                </a:lnTo>
                <a:lnTo>
                  <a:pt x="4727442" y="389810"/>
                </a:lnTo>
                <a:lnTo>
                  <a:pt x="4709929" y="392637"/>
                </a:lnTo>
                <a:lnTo>
                  <a:pt x="4842005" y="392637"/>
                </a:lnTo>
                <a:lnTo>
                  <a:pt x="4855684" y="371904"/>
                </a:lnTo>
                <a:lnTo>
                  <a:pt x="4779037" y="341748"/>
                </a:lnTo>
                <a:close/>
              </a:path>
              <a:path w="7292975" h="573405">
                <a:moveTo>
                  <a:pt x="4829217" y="184695"/>
                </a:moveTo>
                <a:lnTo>
                  <a:pt x="4698621" y="184695"/>
                </a:lnTo>
                <a:lnTo>
                  <a:pt x="4718460" y="188269"/>
                </a:lnTo>
                <a:lnTo>
                  <a:pt x="4732939" y="200088"/>
                </a:lnTo>
                <a:lnTo>
                  <a:pt x="4742353" y="221802"/>
                </a:lnTo>
                <a:lnTo>
                  <a:pt x="4746996" y="255060"/>
                </a:lnTo>
                <a:lnTo>
                  <a:pt x="4854257" y="255060"/>
                </a:lnTo>
                <a:lnTo>
                  <a:pt x="4852857" y="240447"/>
                </a:lnTo>
                <a:lnTo>
                  <a:pt x="4838931" y="198889"/>
                </a:lnTo>
                <a:lnTo>
                  <a:pt x="4829217" y="184695"/>
                </a:lnTo>
                <a:close/>
              </a:path>
              <a:path w="7292975" h="573405">
                <a:moveTo>
                  <a:pt x="4992643" y="130037"/>
                </a:moveTo>
                <a:lnTo>
                  <a:pt x="4870773" y="130037"/>
                </a:lnTo>
                <a:lnTo>
                  <a:pt x="4979450" y="285844"/>
                </a:lnTo>
                <a:lnTo>
                  <a:pt x="4861349" y="449180"/>
                </a:lnTo>
                <a:lnTo>
                  <a:pt x="4968141" y="449180"/>
                </a:lnTo>
                <a:lnTo>
                  <a:pt x="5032851" y="351800"/>
                </a:lnTo>
                <a:lnTo>
                  <a:pt x="5148960" y="351800"/>
                </a:lnTo>
                <a:lnTo>
                  <a:pt x="5099446" y="280190"/>
                </a:lnTo>
                <a:lnTo>
                  <a:pt x="5147820" y="212967"/>
                </a:lnTo>
                <a:lnTo>
                  <a:pt x="5044788" y="212967"/>
                </a:lnTo>
                <a:lnTo>
                  <a:pt x="4992643" y="130037"/>
                </a:lnTo>
                <a:close/>
              </a:path>
              <a:path w="7292975" h="573405">
                <a:moveTo>
                  <a:pt x="5148960" y="351800"/>
                </a:moveTo>
                <a:lnTo>
                  <a:pt x="5032851" y="351800"/>
                </a:lnTo>
                <a:lnTo>
                  <a:pt x="5094420" y="449180"/>
                </a:lnTo>
                <a:lnTo>
                  <a:pt x="5216291" y="449180"/>
                </a:lnTo>
                <a:lnTo>
                  <a:pt x="5148960" y="351800"/>
                </a:lnTo>
                <a:close/>
              </a:path>
              <a:path w="7292975" h="573405">
                <a:moveTo>
                  <a:pt x="5207495" y="130037"/>
                </a:moveTo>
                <a:lnTo>
                  <a:pt x="5100075" y="130037"/>
                </a:lnTo>
                <a:lnTo>
                  <a:pt x="5044788" y="212967"/>
                </a:lnTo>
                <a:lnTo>
                  <a:pt x="5147820" y="212967"/>
                </a:lnTo>
                <a:lnTo>
                  <a:pt x="5207495" y="130037"/>
                </a:lnTo>
                <a:close/>
              </a:path>
              <a:path w="7292975" h="573405">
                <a:moveTo>
                  <a:pt x="5387186" y="199145"/>
                </a:moveTo>
                <a:lnTo>
                  <a:pt x="5276624" y="199145"/>
                </a:lnTo>
                <a:lnTo>
                  <a:pt x="5276624" y="346774"/>
                </a:lnTo>
                <a:lnTo>
                  <a:pt x="5282239" y="396259"/>
                </a:lnTo>
                <a:lnTo>
                  <a:pt x="5300811" y="429782"/>
                </a:lnTo>
                <a:lnTo>
                  <a:pt x="5334930" y="448816"/>
                </a:lnTo>
                <a:lnTo>
                  <a:pt x="5387186" y="454834"/>
                </a:lnTo>
                <a:lnTo>
                  <a:pt x="5406623" y="454166"/>
                </a:lnTo>
                <a:lnTo>
                  <a:pt x="5426766" y="452321"/>
                </a:lnTo>
                <a:lnTo>
                  <a:pt x="5446910" y="449533"/>
                </a:lnTo>
                <a:lnTo>
                  <a:pt x="5466346" y="446038"/>
                </a:lnTo>
                <a:lnTo>
                  <a:pt x="5466346" y="375674"/>
                </a:lnTo>
                <a:lnTo>
                  <a:pt x="5421112" y="375674"/>
                </a:lnTo>
                <a:lnTo>
                  <a:pt x="5405474" y="374221"/>
                </a:lnTo>
                <a:lnTo>
                  <a:pt x="5394961" y="369234"/>
                </a:lnTo>
                <a:lnTo>
                  <a:pt x="5389042" y="359771"/>
                </a:lnTo>
                <a:lnTo>
                  <a:pt x="5387186" y="344890"/>
                </a:lnTo>
                <a:lnTo>
                  <a:pt x="5387186" y="199145"/>
                </a:lnTo>
                <a:close/>
              </a:path>
              <a:path w="7292975" h="573405">
                <a:moveTo>
                  <a:pt x="5466346" y="372533"/>
                </a:moveTo>
                <a:lnTo>
                  <a:pt x="5442551" y="374574"/>
                </a:lnTo>
                <a:lnTo>
                  <a:pt x="5430919" y="375360"/>
                </a:lnTo>
                <a:lnTo>
                  <a:pt x="5421112" y="375674"/>
                </a:lnTo>
                <a:lnTo>
                  <a:pt x="5466346" y="375674"/>
                </a:lnTo>
                <a:lnTo>
                  <a:pt x="5466346" y="372533"/>
                </a:lnTo>
                <a:close/>
              </a:path>
              <a:path w="7292975" h="573405">
                <a:moveTo>
                  <a:pt x="5466974" y="130037"/>
                </a:moveTo>
                <a:lnTo>
                  <a:pt x="5230133" y="130037"/>
                </a:lnTo>
                <a:lnTo>
                  <a:pt x="5230133" y="199145"/>
                </a:lnTo>
                <a:lnTo>
                  <a:pt x="5466974" y="199145"/>
                </a:lnTo>
                <a:lnTo>
                  <a:pt x="5466974" y="130037"/>
                </a:lnTo>
                <a:close/>
              </a:path>
              <a:path w="7292975" h="573405">
                <a:moveTo>
                  <a:pt x="5387186" y="42092"/>
                </a:moveTo>
                <a:lnTo>
                  <a:pt x="5276624" y="42092"/>
                </a:lnTo>
                <a:lnTo>
                  <a:pt x="5276624" y="130037"/>
                </a:lnTo>
                <a:lnTo>
                  <a:pt x="5387186" y="130037"/>
                </a:lnTo>
                <a:lnTo>
                  <a:pt x="5387186" y="42092"/>
                </a:lnTo>
                <a:close/>
              </a:path>
              <a:path w="7292975" h="573405">
                <a:moveTo>
                  <a:pt x="5698182" y="294640"/>
                </a:moveTo>
                <a:lnTo>
                  <a:pt x="5616509" y="354313"/>
                </a:lnTo>
                <a:lnTo>
                  <a:pt x="5641016" y="390491"/>
                </a:lnTo>
                <a:lnTo>
                  <a:pt x="5673996" y="419521"/>
                </a:lnTo>
                <a:lnTo>
                  <a:pt x="5714575" y="440892"/>
                </a:lnTo>
                <a:lnTo>
                  <a:pt x="5761877" y="454090"/>
                </a:lnTo>
                <a:lnTo>
                  <a:pt x="5815027" y="458603"/>
                </a:lnTo>
                <a:lnTo>
                  <a:pt x="5870357" y="453572"/>
                </a:lnTo>
                <a:lnTo>
                  <a:pt x="5917153" y="439291"/>
                </a:lnTo>
                <a:lnTo>
                  <a:pt x="5954734" y="416983"/>
                </a:lnTo>
                <a:lnTo>
                  <a:pt x="5982421" y="387870"/>
                </a:lnTo>
                <a:lnTo>
                  <a:pt x="5990295" y="371904"/>
                </a:lnTo>
                <a:lnTo>
                  <a:pt x="5815027" y="371904"/>
                </a:lnTo>
                <a:lnTo>
                  <a:pt x="5783164" y="367517"/>
                </a:lnTo>
                <a:lnTo>
                  <a:pt x="5753306" y="353765"/>
                </a:lnTo>
                <a:lnTo>
                  <a:pt x="5725097" y="329767"/>
                </a:lnTo>
                <a:lnTo>
                  <a:pt x="5698182" y="294640"/>
                </a:lnTo>
                <a:close/>
              </a:path>
              <a:path w="7292975" h="573405">
                <a:moveTo>
                  <a:pt x="5821309" y="0"/>
                </a:moveTo>
                <a:lnTo>
                  <a:pt x="5766557" y="5048"/>
                </a:lnTo>
                <a:lnTo>
                  <a:pt x="5721680" y="19240"/>
                </a:lnTo>
                <a:lnTo>
                  <a:pt x="5686715" y="41145"/>
                </a:lnTo>
                <a:lnTo>
                  <a:pt x="5646659" y="102372"/>
                </a:lnTo>
                <a:lnTo>
                  <a:pt x="5641639" y="138833"/>
                </a:lnTo>
                <a:lnTo>
                  <a:pt x="5649414" y="187110"/>
                </a:lnTo>
                <a:lnTo>
                  <a:pt x="5672736" y="224904"/>
                </a:lnTo>
                <a:lnTo>
                  <a:pt x="5711607" y="252802"/>
                </a:lnTo>
                <a:lnTo>
                  <a:pt x="5766023" y="271394"/>
                </a:lnTo>
                <a:lnTo>
                  <a:pt x="5816283" y="282703"/>
                </a:lnTo>
                <a:lnTo>
                  <a:pt x="5843799" y="291037"/>
                </a:lnTo>
                <a:lnTo>
                  <a:pt x="5862067" y="301314"/>
                </a:lnTo>
                <a:lnTo>
                  <a:pt x="5872207" y="314062"/>
                </a:lnTo>
                <a:lnTo>
                  <a:pt x="5875339" y="329811"/>
                </a:lnTo>
                <a:lnTo>
                  <a:pt x="5871128" y="346990"/>
                </a:lnTo>
                <a:lnTo>
                  <a:pt x="5859083" y="360282"/>
                </a:lnTo>
                <a:lnTo>
                  <a:pt x="5840088" y="368861"/>
                </a:lnTo>
                <a:lnTo>
                  <a:pt x="5815027" y="371904"/>
                </a:lnTo>
                <a:lnTo>
                  <a:pt x="5990295" y="371904"/>
                </a:lnTo>
                <a:lnTo>
                  <a:pt x="5999532" y="353173"/>
                </a:lnTo>
                <a:lnTo>
                  <a:pt x="6005387" y="314116"/>
                </a:lnTo>
                <a:lnTo>
                  <a:pt x="6000577" y="274988"/>
                </a:lnTo>
                <a:lnTo>
                  <a:pt x="5958298" y="212112"/>
                </a:lnTo>
                <a:lnTo>
                  <a:pt x="5918296" y="189269"/>
                </a:lnTo>
                <a:lnTo>
                  <a:pt x="5864030" y="172759"/>
                </a:lnTo>
                <a:lnTo>
                  <a:pt x="5813770" y="162078"/>
                </a:lnTo>
                <a:lnTo>
                  <a:pt x="5791732" y="155354"/>
                </a:lnTo>
                <a:lnTo>
                  <a:pt x="5776939" y="146451"/>
                </a:lnTo>
                <a:lnTo>
                  <a:pt x="5768624" y="135309"/>
                </a:lnTo>
                <a:lnTo>
                  <a:pt x="5766023" y="121870"/>
                </a:lnTo>
                <a:lnTo>
                  <a:pt x="5769891" y="105909"/>
                </a:lnTo>
                <a:lnTo>
                  <a:pt x="5780944" y="94070"/>
                </a:lnTo>
                <a:lnTo>
                  <a:pt x="5798358" y="86708"/>
                </a:lnTo>
                <a:lnTo>
                  <a:pt x="5821309" y="84175"/>
                </a:lnTo>
                <a:lnTo>
                  <a:pt x="6001662" y="84175"/>
                </a:lnTo>
                <a:lnTo>
                  <a:pt x="5969469" y="49558"/>
                </a:lnTo>
                <a:lnTo>
                  <a:pt x="5927091" y="22851"/>
                </a:lnTo>
                <a:lnTo>
                  <a:pt x="5877057" y="5919"/>
                </a:lnTo>
                <a:lnTo>
                  <a:pt x="5821309" y="0"/>
                </a:lnTo>
                <a:close/>
              </a:path>
              <a:path w="7292975" h="573405">
                <a:moveTo>
                  <a:pt x="6001662" y="84175"/>
                </a:moveTo>
                <a:lnTo>
                  <a:pt x="5821309" y="84175"/>
                </a:lnTo>
                <a:lnTo>
                  <a:pt x="5846999" y="87316"/>
                </a:lnTo>
                <a:lnTo>
                  <a:pt x="5871805" y="97525"/>
                </a:lnTo>
                <a:lnTo>
                  <a:pt x="5896493" y="115980"/>
                </a:lnTo>
                <a:lnTo>
                  <a:pt x="5921830" y="143859"/>
                </a:lnTo>
                <a:lnTo>
                  <a:pt x="6002246" y="84803"/>
                </a:lnTo>
                <a:lnTo>
                  <a:pt x="6001662" y="84175"/>
                </a:lnTo>
                <a:close/>
              </a:path>
              <a:path w="7292975" h="573405">
                <a:moveTo>
                  <a:pt x="6170628" y="199145"/>
                </a:moveTo>
                <a:lnTo>
                  <a:pt x="6060056" y="199145"/>
                </a:lnTo>
                <a:lnTo>
                  <a:pt x="6060056" y="346774"/>
                </a:lnTo>
                <a:lnTo>
                  <a:pt x="6065671" y="396259"/>
                </a:lnTo>
                <a:lnTo>
                  <a:pt x="6084244" y="429782"/>
                </a:lnTo>
                <a:lnTo>
                  <a:pt x="6118366" y="448816"/>
                </a:lnTo>
                <a:lnTo>
                  <a:pt x="6170628" y="454834"/>
                </a:lnTo>
                <a:lnTo>
                  <a:pt x="6190059" y="454166"/>
                </a:lnTo>
                <a:lnTo>
                  <a:pt x="6210199" y="452321"/>
                </a:lnTo>
                <a:lnTo>
                  <a:pt x="6230341" y="449533"/>
                </a:lnTo>
                <a:lnTo>
                  <a:pt x="6249778" y="446038"/>
                </a:lnTo>
                <a:lnTo>
                  <a:pt x="6249778" y="375674"/>
                </a:lnTo>
                <a:lnTo>
                  <a:pt x="6204544" y="375674"/>
                </a:lnTo>
                <a:lnTo>
                  <a:pt x="6188908" y="374221"/>
                </a:lnTo>
                <a:lnTo>
                  <a:pt x="6178398" y="369234"/>
                </a:lnTo>
                <a:lnTo>
                  <a:pt x="6172482" y="359771"/>
                </a:lnTo>
                <a:lnTo>
                  <a:pt x="6170628" y="344890"/>
                </a:lnTo>
                <a:lnTo>
                  <a:pt x="6170628" y="199145"/>
                </a:lnTo>
                <a:close/>
              </a:path>
              <a:path w="7292975" h="573405">
                <a:moveTo>
                  <a:pt x="6249778" y="372533"/>
                </a:moveTo>
                <a:lnTo>
                  <a:pt x="6225983" y="374574"/>
                </a:lnTo>
                <a:lnTo>
                  <a:pt x="6214350" y="375360"/>
                </a:lnTo>
                <a:lnTo>
                  <a:pt x="6204544" y="375674"/>
                </a:lnTo>
                <a:lnTo>
                  <a:pt x="6249778" y="375674"/>
                </a:lnTo>
                <a:lnTo>
                  <a:pt x="6249778" y="372533"/>
                </a:lnTo>
                <a:close/>
              </a:path>
              <a:path w="7292975" h="573405">
                <a:moveTo>
                  <a:pt x="6250406" y="130037"/>
                </a:moveTo>
                <a:lnTo>
                  <a:pt x="6013565" y="130037"/>
                </a:lnTo>
                <a:lnTo>
                  <a:pt x="6013565" y="199145"/>
                </a:lnTo>
                <a:lnTo>
                  <a:pt x="6250406" y="199145"/>
                </a:lnTo>
                <a:lnTo>
                  <a:pt x="6250406" y="130037"/>
                </a:lnTo>
                <a:close/>
              </a:path>
              <a:path w="7292975" h="573405">
                <a:moveTo>
                  <a:pt x="6170628" y="42092"/>
                </a:moveTo>
                <a:lnTo>
                  <a:pt x="6060056" y="42092"/>
                </a:lnTo>
                <a:lnTo>
                  <a:pt x="6060056" y="130037"/>
                </a:lnTo>
                <a:lnTo>
                  <a:pt x="6170628" y="130037"/>
                </a:lnTo>
                <a:lnTo>
                  <a:pt x="6170628" y="42092"/>
                </a:lnTo>
                <a:close/>
              </a:path>
              <a:path w="7292975" h="573405">
                <a:moveTo>
                  <a:pt x="6433238" y="120614"/>
                </a:moveTo>
                <a:lnTo>
                  <a:pt x="6388682" y="126090"/>
                </a:lnTo>
                <a:lnTo>
                  <a:pt x="6349451" y="141811"/>
                </a:lnTo>
                <a:lnTo>
                  <a:pt x="6316781" y="166712"/>
                </a:lnTo>
                <a:lnTo>
                  <a:pt x="6291912" y="199727"/>
                </a:lnTo>
                <a:lnTo>
                  <a:pt x="6276083" y="239793"/>
                </a:lnTo>
                <a:lnTo>
                  <a:pt x="6270531" y="285844"/>
                </a:lnTo>
                <a:lnTo>
                  <a:pt x="6270531" y="293383"/>
                </a:lnTo>
                <a:lnTo>
                  <a:pt x="6276167" y="340739"/>
                </a:lnTo>
                <a:lnTo>
                  <a:pt x="6292378" y="381168"/>
                </a:lnTo>
                <a:lnTo>
                  <a:pt x="6318116" y="413920"/>
                </a:lnTo>
                <a:lnTo>
                  <a:pt x="6352336" y="438244"/>
                </a:lnTo>
                <a:lnTo>
                  <a:pt x="6393991" y="453388"/>
                </a:lnTo>
                <a:lnTo>
                  <a:pt x="6442034" y="458603"/>
                </a:lnTo>
                <a:lnTo>
                  <a:pt x="6491458" y="452478"/>
                </a:lnTo>
                <a:lnTo>
                  <a:pt x="6533989" y="435044"/>
                </a:lnTo>
                <a:lnTo>
                  <a:pt x="6567921" y="407715"/>
                </a:lnTo>
                <a:lnTo>
                  <a:pt x="6577869" y="392637"/>
                </a:lnTo>
                <a:lnTo>
                  <a:pt x="6445803" y="392637"/>
                </a:lnTo>
                <a:lnTo>
                  <a:pt x="6420958" y="388161"/>
                </a:lnTo>
                <a:lnTo>
                  <a:pt x="6401590" y="373790"/>
                </a:lnTo>
                <a:lnTo>
                  <a:pt x="6388465" y="348114"/>
                </a:lnTo>
                <a:lnTo>
                  <a:pt x="6382350" y="309718"/>
                </a:lnTo>
                <a:lnTo>
                  <a:pt x="6593432" y="309718"/>
                </a:lnTo>
                <a:lnTo>
                  <a:pt x="6593432" y="289614"/>
                </a:lnTo>
                <a:lnTo>
                  <a:pt x="6590121" y="255060"/>
                </a:lnTo>
                <a:lnTo>
                  <a:pt x="6382978" y="255060"/>
                </a:lnTo>
                <a:lnTo>
                  <a:pt x="6389260" y="222597"/>
                </a:lnTo>
                <a:lnTo>
                  <a:pt x="6400255" y="200794"/>
                </a:lnTo>
                <a:lnTo>
                  <a:pt x="6415490" y="188534"/>
                </a:lnTo>
                <a:lnTo>
                  <a:pt x="6434495" y="184695"/>
                </a:lnTo>
                <a:lnTo>
                  <a:pt x="6565084" y="184695"/>
                </a:lnTo>
                <a:lnTo>
                  <a:pt x="6551973" y="165534"/>
                </a:lnTo>
                <a:lnTo>
                  <a:pt x="6520563" y="140974"/>
                </a:lnTo>
                <a:lnTo>
                  <a:pt x="6480880" y="125803"/>
                </a:lnTo>
                <a:lnTo>
                  <a:pt x="6433238" y="120614"/>
                </a:lnTo>
                <a:close/>
              </a:path>
              <a:path w="7292975" h="573405">
                <a:moveTo>
                  <a:pt x="6514911" y="341748"/>
                </a:moveTo>
                <a:lnTo>
                  <a:pt x="6498105" y="365072"/>
                </a:lnTo>
                <a:lnTo>
                  <a:pt x="6480828" y="380857"/>
                </a:lnTo>
                <a:lnTo>
                  <a:pt x="6463316" y="389810"/>
                </a:lnTo>
                <a:lnTo>
                  <a:pt x="6445803" y="392637"/>
                </a:lnTo>
                <a:lnTo>
                  <a:pt x="6577869" y="392637"/>
                </a:lnTo>
                <a:lnTo>
                  <a:pt x="6591547" y="371904"/>
                </a:lnTo>
                <a:lnTo>
                  <a:pt x="6514911" y="341748"/>
                </a:lnTo>
                <a:close/>
              </a:path>
              <a:path w="7292975" h="573405">
                <a:moveTo>
                  <a:pt x="6565084" y="184695"/>
                </a:moveTo>
                <a:lnTo>
                  <a:pt x="6434495" y="184695"/>
                </a:lnTo>
                <a:lnTo>
                  <a:pt x="6454334" y="188269"/>
                </a:lnTo>
                <a:lnTo>
                  <a:pt x="6468813" y="200088"/>
                </a:lnTo>
                <a:lnTo>
                  <a:pt x="6478227" y="221802"/>
                </a:lnTo>
                <a:lnTo>
                  <a:pt x="6482870" y="255060"/>
                </a:lnTo>
                <a:lnTo>
                  <a:pt x="6590121" y="255060"/>
                </a:lnTo>
                <a:lnTo>
                  <a:pt x="6588721" y="240447"/>
                </a:lnTo>
                <a:lnTo>
                  <a:pt x="6574797" y="198889"/>
                </a:lnTo>
                <a:lnTo>
                  <a:pt x="6565084" y="184695"/>
                </a:lnTo>
                <a:close/>
              </a:path>
              <a:path w="7292975" h="573405">
                <a:moveTo>
                  <a:pt x="6745480" y="130037"/>
                </a:moveTo>
                <a:lnTo>
                  <a:pt x="6634907" y="130037"/>
                </a:lnTo>
                <a:lnTo>
                  <a:pt x="6634907" y="568548"/>
                </a:lnTo>
                <a:lnTo>
                  <a:pt x="6745480" y="568548"/>
                </a:lnTo>
                <a:lnTo>
                  <a:pt x="6745480" y="400804"/>
                </a:lnTo>
                <a:lnTo>
                  <a:pt x="6936085" y="400804"/>
                </a:lnTo>
                <a:lnTo>
                  <a:pt x="6941912" y="393197"/>
                </a:lnTo>
                <a:lnTo>
                  <a:pt x="6942123" y="392637"/>
                </a:lnTo>
                <a:lnTo>
                  <a:pt x="6796368" y="392637"/>
                </a:lnTo>
                <a:lnTo>
                  <a:pt x="6774772" y="386963"/>
                </a:lnTo>
                <a:lnTo>
                  <a:pt x="6757888" y="369393"/>
                </a:lnTo>
                <a:lnTo>
                  <a:pt x="6746894" y="339102"/>
                </a:lnTo>
                <a:lnTo>
                  <a:pt x="6742967" y="295268"/>
                </a:lnTo>
                <a:lnTo>
                  <a:pt x="6742967" y="283331"/>
                </a:lnTo>
                <a:lnTo>
                  <a:pt x="6746894" y="239756"/>
                </a:lnTo>
                <a:lnTo>
                  <a:pt x="6757888" y="209433"/>
                </a:lnTo>
                <a:lnTo>
                  <a:pt x="6774772" y="191714"/>
                </a:lnTo>
                <a:lnTo>
                  <a:pt x="6796368" y="185952"/>
                </a:lnTo>
                <a:lnTo>
                  <a:pt x="6941937" y="185952"/>
                </a:lnTo>
                <a:lnTo>
                  <a:pt x="6936172" y="178413"/>
                </a:lnTo>
                <a:lnTo>
                  <a:pt x="6745480" y="178413"/>
                </a:lnTo>
                <a:lnTo>
                  <a:pt x="6745480" y="130037"/>
                </a:lnTo>
                <a:close/>
              </a:path>
              <a:path w="7292975" h="573405">
                <a:moveTo>
                  <a:pt x="6936085" y="400804"/>
                </a:moveTo>
                <a:lnTo>
                  <a:pt x="6745480" y="400804"/>
                </a:lnTo>
                <a:lnTo>
                  <a:pt x="6760784" y="424678"/>
                </a:lnTo>
                <a:lnTo>
                  <a:pt x="6781683" y="442897"/>
                </a:lnTo>
                <a:lnTo>
                  <a:pt x="6807412" y="454520"/>
                </a:lnTo>
                <a:lnTo>
                  <a:pt x="6837205" y="458603"/>
                </a:lnTo>
                <a:lnTo>
                  <a:pt x="6879896" y="450602"/>
                </a:lnTo>
                <a:lnTo>
                  <a:pt x="6915201" y="428066"/>
                </a:lnTo>
                <a:lnTo>
                  <a:pt x="6936085" y="400804"/>
                </a:lnTo>
                <a:close/>
              </a:path>
              <a:path w="7292975" h="573405">
                <a:moveTo>
                  <a:pt x="6941937" y="185952"/>
                </a:moveTo>
                <a:lnTo>
                  <a:pt x="6796368" y="185952"/>
                </a:lnTo>
                <a:lnTo>
                  <a:pt x="6818758" y="191361"/>
                </a:lnTo>
                <a:lnTo>
                  <a:pt x="6835551" y="208491"/>
                </a:lnTo>
                <a:lnTo>
                  <a:pt x="6846100" y="238696"/>
                </a:lnTo>
                <a:lnTo>
                  <a:pt x="6849760" y="283331"/>
                </a:lnTo>
                <a:lnTo>
                  <a:pt x="6849760" y="295268"/>
                </a:lnTo>
                <a:lnTo>
                  <a:pt x="6846100" y="340162"/>
                </a:lnTo>
                <a:lnTo>
                  <a:pt x="6835551" y="370335"/>
                </a:lnTo>
                <a:lnTo>
                  <a:pt x="6818758" y="387316"/>
                </a:lnTo>
                <a:lnTo>
                  <a:pt x="6796368" y="392637"/>
                </a:lnTo>
                <a:lnTo>
                  <a:pt x="6942123" y="392637"/>
                </a:lnTo>
                <a:lnTo>
                  <a:pt x="6958824" y="348197"/>
                </a:lnTo>
                <a:lnTo>
                  <a:pt x="6964730" y="295268"/>
                </a:lnTo>
                <a:lnTo>
                  <a:pt x="6964730" y="283331"/>
                </a:lnTo>
                <a:lnTo>
                  <a:pt x="6958824" y="230704"/>
                </a:lnTo>
                <a:lnTo>
                  <a:pt x="6941937" y="185952"/>
                </a:lnTo>
                <a:close/>
              </a:path>
              <a:path w="7292975" h="573405">
                <a:moveTo>
                  <a:pt x="6837205" y="120614"/>
                </a:moveTo>
                <a:lnTo>
                  <a:pt x="6807412" y="124697"/>
                </a:lnTo>
                <a:lnTo>
                  <a:pt x="6781683" y="136320"/>
                </a:lnTo>
                <a:lnTo>
                  <a:pt x="6760784" y="154539"/>
                </a:lnTo>
                <a:lnTo>
                  <a:pt x="6745480" y="178413"/>
                </a:lnTo>
                <a:lnTo>
                  <a:pt x="6936172" y="178413"/>
                </a:lnTo>
                <a:lnTo>
                  <a:pt x="6915201" y="151112"/>
                </a:lnTo>
                <a:lnTo>
                  <a:pt x="6879896" y="128610"/>
                </a:lnTo>
                <a:lnTo>
                  <a:pt x="6837205" y="120614"/>
                </a:lnTo>
                <a:close/>
              </a:path>
              <a:path w="7292975" h="573405">
                <a:moveTo>
                  <a:pt x="7031346" y="336722"/>
                </a:moveTo>
                <a:lnTo>
                  <a:pt x="6979201" y="388867"/>
                </a:lnTo>
                <a:lnTo>
                  <a:pt x="7008393" y="418582"/>
                </a:lnTo>
                <a:lnTo>
                  <a:pt x="7045947" y="440463"/>
                </a:lnTo>
                <a:lnTo>
                  <a:pt x="7090334" y="453980"/>
                </a:lnTo>
                <a:lnTo>
                  <a:pt x="7140023" y="458603"/>
                </a:lnTo>
                <a:lnTo>
                  <a:pt x="7202307" y="450515"/>
                </a:lnTo>
                <a:lnTo>
                  <a:pt x="7250512" y="428290"/>
                </a:lnTo>
                <a:lnTo>
                  <a:pt x="7281636" y="394993"/>
                </a:lnTo>
                <a:lnTo>
                  <a:pt x="7282266" y="392637"/>
                </a:lnTo>
                <a:lnTo>
                  <a:pt x="7132484" y="392637"/>
                </a:lnTo>
                <a:lnTo>
                  <a:pt x="7107226" y="389113"/>
                </a:lnTo>
                <a:lnTo>
                  <a:pt x="7081204" y="378580"/>
                </a:lnTo>
                <a:lnTo>
                  <a:pt x="7055537" y="361096"/>
                </a:lnTo>
                <a:lnTo>
                  <a:pt x="7031346" y="336722"/>
                </a:lnTo>
                <a:close/>
              </a:path>
              <a:path w="7292975" h="573405">
                <a:moveTo>
                  <a:pt x="7144421" y="120614"/>
                </a:moveTo>
                <a:lnTo>
                  <a:pt x="7080537" y="128545"/>
                </a:lnTo>
                <a:lnTo>
                  <a:pt x="7034325" y="150613"/>
                </a:lnTo>
                <a:lnTo>
                  <a:pt x="7006253" y="184224"/>
                </a:lnTo>
                <a:lnTo>
                  <a:pt x="6996792" y="226788"/>
                </a:lnTo>
                <a:lnTo>
                  <a:pt x="7002690" y="261460"/>
                </a:lnTo>
                <a:lnTo>
                  <a:pt x="7020424" y="290241"/>
                </a:lnTo>
                <a:lnTo>
                  <a:pt x="7050057" y="311952"/>
                </a:lnTo>
                <a:lnTo>
                  <a:pt x="7091647" y="325414"/>
                </a:lnTo>
                <a:lnTo>
                  <a:pt x="7137510" y="334209"/>
                </a:lnTo>
                <a:lnTo>
                  <a:pt x="7159420" y="339628"/>
                </a:lnTo>
                <a:lnTo>
                  <a:pt x="7173320" y="345989"/>
                </a:lnTo>
                <a:lnTo>
                  <a:pt x="7180624" y="353999"/>
                </a:lnTo>
                <a:lnTo>
                  <a:pt x="7182744" y="364365"/>
                </a:lnTo>
                <a:lnTo>
                  <a:pt x="7179662" y="375409"/>
                </a:lnTo>
                <a:lnTo>
                  <a:pt x="7170336" y="384391"/>
                </a:lnTo>
                <a:lnTo>
                  <a:pt x="7154649" y="390428"/>
                </a:lnTo>
                <a:lnTo>
                  <a:pt x="7132484" y="392637"/>
                </a:lnTo>
                <a:lnTo>
                  <a:pt x="7282266" y="392637"/>
                </a:lnTo>
                <a:lnTo>
                  <a:pt x="7292678" y="353685"/>
                </a:lnTo>
                <a:lnTo>
                  <a:pt x="7286908" y="316163"/>
                </a:lnTo>
                <a:lnTo>
                  <a:pt x="7268181" y="285764"/>
                </a:lnTo>
                <a:lnTo>
                  <a:pt x="7234377" y="262785"/>
                </a:lnTo>
                <a:lnTo>
                  <a:pt x="7183372" y="247521"/>
                </a:lnTo>
                <a:lnTo>
                  <a:pt x="7137510" y="238725"/>
                </a:lnTo>
                <a:lnTo>
                  <a:pt x="7119889" y="233876"/>
                </a:lnTo>
                <a:lnTo>
                  <a:pt x="7108689" y="227731"/>
                </a:lnTo>
                <a:lnTo>
                  <a:pt x="7102789" y="220172"/>
                </a:lnTo>
                <a:lnTo>
                  <a:pt x="7101071" y="211082"/>
                </a:lnTo>
                <a:lnTo>
                  <a:pt x="7103790" y="201059"/>
                </a:lnTo>
                <a:lnTo>
                  <a:pt x="7111987" y="193098"/>
                </a:lnTo>
                <a:lnTo>
                  <a:pt x="7125720" y="187847"/>
                </a:lnTo>
                <a:lnTo>
                  <a:pt x="7145049" y="185952"/>
                </a:lnTo>
                <a:lnTo>
                  <a:pt x="7274811" y="185952"/>
                </a:lnTo>
                <a:lnTo>
                  <a:pt x="7282636" y="178413"/>
                </a:lnTo>
                <a:lnTo>
                  <a:pt x="7257506" y="155069"/>
                </a:lnTo>
                <a:lnTo>
                  <a:pt x="7224837" y="136791"/>
                </a:lnTo>
                <a:lnTo>
                  <a:pt x="7186514" y="124874"/>
                </a:lnTo>
                <a:lnTo>
                  <a:pt x="7144421" y="120614"/>
                </a:lnTo>
                <a:close/>
              </a:path>
              <a:path w="7292975" h="573405">
                <a:moveTo>
                  <a:pt x="7274811" y="185952"/>
                </a:moveTo>
                <a:lnTo>
                  <a:pt x="7145049" y="185952"/>
                </a:lnTo>
                <a:lnTo>
                  <a:pt x="7167421" y="188642"/>
                </a:lnTo>
                <a:lnTo>
                  <a:pt x="7189733" y="196632"/>
                </a:lnTo>
                <a:lnTo>
                  <a:pt x="7211222" y="209806"/>
                </a:lnTo>
                <a:lnTo>
                  <a:pt x="7231120" y="228045"/>
                </a:lnTo>
                <a:lnTo>
                  <a:pt x="7274811" y="185952"/>
                </a:lnTo>
                <a:close/>
              </a:path>
            </a:pathLst>
          </a:custGeom>
          <a:solidFill>
            <a:srgbClr val="2A7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77084" y="2725792"/>
            <a:ext cx="155597" cy="155597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4660884" y="2593805"/>
            <a:ext cx="5685790" cy="443230"/>
          </a:xfrm>
          <a:custGeom>
            <a:avLst/>
            <a:gdLst/>
            <a:ahLst/>
            <a:cxnLst/>
            <a:rect l="l" t="t" r="r" b="b"/>
            <a:pathLst>
              <a:path w="5685790" h="443230">
                <a:moveTo>
                  <a:pt x="64071" y="38532"/>
                </a:moveTo>
                <a:lnTo>
                  <a:pt x="0" y="38532"/>
                </a:lnTo>
                <a:lnTo>
                  <a:pt x="0" y="375737"/>
                </a:lnTo>
                <a:lnTo>
                  <a:pt x="64071" y="375737"/>
                </a:lnTo>
                <a:lnTo>
                  <a:pt x="64071" y="38532"/>
                </a:lnTo>
                <a:close/>
              </a:path>
              <a:path w="5685790" h="443230">
                <a:moveTo>
                  <a:pt x="268787" y="89117"/>
                </a:moveTo>
                <a:lnTo>
                  <a:pt x="204716" y="89117"/>
                </a:lnTo>
                <a:lnTo>
                  <a:pt x="204716" y="375737"/>
                </a:lnTo>
                <a:lnTo>
                  <a:pt x="268787" y="375737"/>
                </a:lnTo>
                <a:lnTo>
                  <a:pt x="268787" y="89117"/>
                </a:lnTo>
                <a:close/>
              </a:path>
              <a:path w="5685790" h="443230">
                <a:moveTo>
                  <a:pt x="368983" y="38532"/>
                </a:moveTo>
                <a:lnTo>
                  <a:pt x="105002" y="38532"/>
                </a:lnTo>
                <a:lnTo>
                  <a:pt x="105002" y="89117"/>
                </a:lnTo>
                <a:lnTo>
                  <a:pt x="368983" y="89117"/>
                </a:lnTo>
                <a:lnTo>
                  <a:pt x="368983" y="38532"/>
                </a:lnTo>
                <a:close/>
              </a:path>
              <a:path w="5685790" h="443230">
                <a:moveTo>
                  <a:pt x="426761" y="263499"/>
                </a:moveTo>
                <a:lnTo>
                  <a:pt x="378103" y="289027"/>
                </a:lnTo>
                <a:lnTo>
                  <a:pt x="401006" y="329719"/>
                </a:lnTo>
                <a:lnTo>
                  <a:pt x="432718" y="359118"/>
                </a:lnTo>
                <a:lnTo>
                  <a:pt x="473011" y="376956"/>
                </a:lnTo>
                <a:lnTo>
                  <a:pt x="521659" y="382962"/>
                </a:lnTo>
                <a:lnTo>
                  <a:pt x="575634" y="375466"/>
                </a:lnTo>
                <a:lnTo>
                  <a:pt x="617820" y="354422"/>
                </a:lnTo>
                <a:lnTo>
                  <a:pt x="634452" y="334785"/>
                </a:lnTo>
                <a:lnTo>
                  <a:pt x="521659" y="334785"/>
                </a:lnTo>
                <a:lnTo>
                  <a:pt x="491587" y="330285"/>
                </a:lnTo>
                <a:lnTo>
                  <a:pt x="466078" y="316843"/>
                </a:lnTo>
                <a:lnTo>
                  <a:pt x="444636" y="294551"/>
                </a:lnTo>
                <a:lnTo>
                  <a:pt x="426761" y="263499"/>
                </a:lnTo>
                <a:close/>
              </a:path>
              <a:path w="5685790" h="443230">
                <a:moveTo>
                  <a:pt x="524549" y="31307"/>
                </a:moveTo>
                <a:lnTo>
                  <a:pt x="469316" y="39068"/>
                </a:lnTo>
                <a:lnTo>
                  <a:pt x="429527" y="60152"/>
                </a:lnTo>
                <a:lnTo>
                  <a:pt x="405454" y="91260"/>
                </a:lnTo>
                <a:lnTo>
                  <a:pt x="397370" y="129095"/>
                </a:lnTo>
                <a:lnTo>
                  <a:pt x="402873" y="163751"/>
                </a:lnTo>
                <a:lnTo>
                  <a:pt x="419712" y="191359"/>
                </a:lnTo>
                <a:lnTo>
                  <a:pt x="448382" y="212282"/>
                </a:lnTo>
                <a:lnTo>
                  <a:pt x="489377" y="226883"/>
                </a:lnTo>
                <a:lnTo>
                  <a:pt x="527439" y="236034"/>
                </a:lnTo>
                <a:lnTo>
                  <a:pt x="555315" y="245049"/>
                </a:lnTo>
                <a:lnTo>
                  <a:pt x="573438" y="256454"/>
                </a:lnTo>
                <a:lnTo>
                  <a:pt x="583251" y="270656"/>
                </a:lnTo>
                <a:lnTo>
                  <a:pt x="586202" y="288064"/>
                </a:lnTo>
                <a:lnTo>
                  <a:pt x="581400" y="307353"/>
                </a:lnTo>
                <a:lnTo>
                  <a:pt x="568019" y="322081"/>
                </a:lnTo>
                <a:lnTo>
                  <a:pt x="547593" y="331481"/>
                </a:lnTo>
                <a:lnTo>
                  <a:pt x="521659" y="334785"/>
                </a:lnTo>
                <a:lnTo>
                  <a:pt x="634452" y="334785"/>
                </a:lnTo>
                <a:lnTo>
                  <a:pt x="645283" y="321997"/>
                </a:lnTo>
                <a:lnTo>
                  <a:pt x="655090" y="280357"/>
                </a:lnTo>
                <a:lnTo>
                  <a:pt x="649377" y="246221"/>
                </a:lnTo>
                <a:lnTo>
                  <a:pt x="631065" y="217191"/>
                </a:lnTo>
                <a:lnTo>
                  <a:pt x="598392" y="193851"/>
                </a:lnTo>
                <a:lnTo>
                  <a:pt x="549595" y="176790"/>
                </a:lnTo>
                <a:lnTo>
                  <a:pt x="511062" y="167638"/>
                </a:lnTo>
                <a:lnTo>
                  <a:pt x="488290" y="160005"/>
                </a:lnTo>
                <a:lnTo>
                  <a:pt x="473424" y="149932"/>
                </a:lnTo>
                <a:lnTo>
                  <a:pt x="465332" y="137149"/>
                </a:lnTo>
                <a:lnTo>
                  <a:pt x="462886" y="121388"/>
                </a:lnTo>
                <a:lnTo>
                  <a:pt x="466830" y="103642"/>
                </a:lnTo>
                <a:lnTo>
                  <a:pt x="478541" y="89960"/>
                </a:lnTo>
                <a:lnTo>
                  <a:pt x="497841" y="81155"/>
                </a:lnTo>
                <a:lnTo>
                  <a:pt x="524549" y="78039"/>
                </a:lnTo>
                <a:lnTo>
                  <a:pt x="628912" y="78039"/>
                </a:lnTo>
                <a:lnTo>
                  <a:pt x="627716" y="76219"/>
                </a:lnTo>
                <a:lnTo>
                  <a:pt x="598670" y="51237"/>
                </a:lnTo>
                <a:lnTo>
                  <a:pt x="564115" y="36282"/>
                </a:lnTo>
                <a:lnTo>
                  <a:pt x="524549" y="31307"/>
                </a:lnTo>
                <a:close/>
              </a:path>
              <a:path w="5685790" h="443230">
                <a:moveTo>
                  <a:pt x="628912" y="78039"/>
                </a:moveTo>
                <a:lnTo>
                  <a:pt x="524549" y="78039"/>
                </a:lnTo>
                <a:lnTo>
                  <a:pt x="546028" y="81117"/>
                </a:lnTo>
                <a:lnTo>
                  <a:pt x="565612" y="91104"/>
                </a:lnTo>
                <a:lnTo>
                  <a:pt x="584294" y="109129"/>
                </a:lnTo>
                <a:lnTo>
                  <a:pt x="603070" y="136320"/>
                </a:lnTo>
                <a:lnTo>
                  <a:pt x="650755" y="111274"/>
                </a:lnTo>
                <a:lnTo>
                  <a:pt x="628912" y="78039"/>
                </a:lnTo>
                <a:close/>
              </a:path>
              <a:path w="5685790" h="443230">
                <a:moveTo>
                  <a:pt x="1201774" y="0"/>
                </a:moveTo>
                <a:lnTo>
                  <a:pt x="1146855" y="0"/>
                </a:lnTo>
                <a:lnTo>
                  <a:pt x="975362" y="443180"/>
                </a:lnTo>
                <a:lnTo>
                  <a:pt x="1030282" y="443180"/>
                </a:lnTo>
                <a:lnTo>
                  <a:pt x="1201774" y="0"/>
                </a:lnTo>
                <a:close/>
              </a:path>
              <a:path w="5685790" h="443230">
                <a:moveTo>
                  <a:pt x="821734" y="38532"/>
                </a:moveTo>
                <a:lnTo>
                  <a:pt x="702753" y="38532"/>
                </a:lnTo>
                <a:lnTo>
                  <a:pt x="702753" y="375737"/>
                </a:lnTo>
                <a:lnTo>
                  <a:pt x="821734" y="375737"/>
                </a:lnTo>
                <a:lnTo>
                  <a:pt x="871881" y="371044"/>
                </a:lnTo>
                <a:lnTo>
                  <a:pt x="913331" y="356985"/>
                </a:lnTo>
                <a:lnTo>
                  <a:pt x="945896" y="333585"/>
                </a:lnTo>
                <a:lnTo>
                  <a:pt x="949185" y="329005"/>
                </a:lnTo>
                <a:lnTo>
                  <a:pt x="766814" y="329005"/>
                </a:lnTo>
                <a:lnTo>
                  <a:pt x="766814" y="85264"/>
                </a:lnTo>
                <a:lnTo>
                  <a:pt x="949185" y="85264"/>
                </a:lnTo>
                <a:lnTo>
                  <a:pt x="945896" y="80684"/>
                </a:lnTo>
                <a:lnTo>
                  <a:pt x="913331" y="57285"/>
                </a:lnTo>
                <a:lnTo>
                  <a:pt x="871881" y="43225"/>
                </a:lnTo>
                <a:lnTo>
                  <a:pt x="821734" y="38532"/>
                </a:lnTo>
                <a:close/>
              </a:path>
              <a:path w="5685790" h="443230">
                <a:moveTo>
                  <a:pt x="949185" y="85264"/>
                </a:moveTo>
                <a:lnTo>
                  <a:pt x="817399" y="85264"/>
                </a:lnTo>
                <a:lnTo>
                  <a:pt x="865714" y="92647"/>
                </a:lnTo>
                <a:lnTo>
                  <a:pt x="898267" y="115068"/>
                </a:lnTo>
                <a:lnTo>
                  <a:pt x="916639" y="152934"/>
                </a:lnTo>
                <a:lnTo>
                  <a:pt x="922411" y="206653"/>
                </a:lnTo>
                <a:lnTo>
                  <a:pt x="922411" y="207616"/>
                </a:lnTo>
                <a:lnTo>
                  <a:pt x="916639" y="261335"/>
                </a:lnTo>
                <a:lnTo>
                  <a:pt x="898267" y="299201"/>
                </a:lnTo>
                <a:lnTo>
                  <a:pt x="865714" y="321622"/>
                </a:lnTo>
                <a:lnTo>
                  <a:pt x="817399" y="329005"/>
                </a:lnTo>
                <a:lnTo>
                  <a:pt x="949185" y="329005"/>
                </a:lnTo>
                <a:lnTo>
                  <a:pt x="969389" y="300872"/>
                </a:lnTo>
                <a:lnTo>
                  <a:pt x="983623" y="258874"/>
                </a:lnTo>
                <a:lnTo>
                  <a:pt x="988409" y="207616"/>
                </a:lnTo>
                <a:lnTo>
                  <a:pt x="988409" y="206653"/>
                </a:lnTo>
                <a:lnTo>
                  <a:pt x="983623" y="155395"/>
                </a:lnTo>
                <a:lnTo>
                  <a:pt x="969389" y="113397"/>
                </a:lnTo>
                <a:lnTo>
                  <a:pt x="949185" y="85264"/>
                </a:lnTo>
                <a:close/>
              </a:path>
              <a:path w="5685790" h="443230">
                <a:moveTo>
                  <a:pt x="1333729" y="38532"/>
                </a:moveTo>
                <a:lnTo>
                  <a:pt x="1241721" y="38532"/>
                </a:lnTo>
                <a:lnTo>
                  <a:pt x="1241721" y="375737"/>
                </a:lnTo>
                <a:lnTo>
                  <a:pt x="1297122" y="375737"/>
                </a:lnTo>
                <a:lnTo>
                  <a:pt x="1297122" y="98750"/>
                </a:lnTo>
                <a:lnTo>
                  <a:pt x="1353112" y="98750"/>
                </a:lnTo>
                <a:lnTo>
                  <a:pt x="1333729" y="38532"/>
                </a:lnTo>
                <a:close/>
              </a:path>
              <a:path w="5685790" h="443230">
                <a:moveTo>
                  <a:pt x="1353112" y="98750"/>
                </a:moveTo>
                <a:lnTo>
                  <a:pt x="1297122" y="98750"/>
                </a:lnTo>
                <a:lnTo>
                  <a:pt x="1387685" y="375737"/>
                </a:lnTo>
                <a:lnTo>
                  <a:pt x="1443558" y="375737"/>
                </a:lnTo>
                <a:lnTo>
                  <a:pt x="1466711" y="304922"/>
                </a:lnTo>
                <a:lnTo>
                  <a:pt x="1419475" y="304922"/>
                </a:lnTo>
                <a:lnTo>
                  <a:pt x="1353112" y="98750"/>
                </a:lnTo>
                <a:close/>
              </a:path>
              <a:path w="5685790" h="443230">
                <a:moveTo>
                  <a:pt x="1596265" y="98750"/>
                </a:moveTo>
                <a:lnTo>
                  <a:pt x="1534120" y="98750"/>
                </a:lnTo>
                <a:lnTo>
                  <a:pt x="1534120" y="375737"/>
                </a:lnTo>
                <a:lnTo>
                  <a:pt x="1596265" y="375737"/>
                </a:lnTo>
                <a:lnTo>
                  <a:pt x="1596265" y="98750"/>
                </a:lnTo>
                <a:close/>
              </a:path>
              <a:path w="5685790" h="443230">
                <a:moveTo>
                  <a:pt x="1596265" y="38532"/>
                </a:moveTo>
                <a:lnTo>
                  <a:pt x="1505221" y="38532"/>
                </a:lnTo>
                <a:lnTo>
                  <a:pt x="1419475" y="304922"/>
                </a:lnTo>
                <a:lnTo>
                  <a:pt x="1466711" y="304922"/>
                </a:lnTo>
                <a:lnTo>
                  <a:pt x="1534120" y="98750"/>
                </a:lnTo>
                <a:lnTo>
                  <a:pt x="1596265" y="98750"/>
                </a:lnTo>
                <a:lnTo>
                  <a:pt x="1596265" y="38532"/>
                </a:lnTo>
                <a:close/>
              </a:path>
              <a:path w="5685790" h="443230">
                <a:moveTo>
                  <a:pt x="1699791" y="38532"/>
                </a:moveTo>
                <a:lnTo>
                  <a:pt x="1632829" y="38532"/>
                </a:lnTo>
                <a:lnTo>
                  <a:pt x="1740250" y="375737"/>
                </a:lnTo>
                <a:lnTo>
                  <a:pt x="1817808" y="375737"/>
                </a:lnTo>
                <a:lnTo>
                  <a:pt x="1836307" y="317927"/>
                </a:lnTo>
                <a:lnTo>
                  <a:pt x="1783118" y="317927"/>
                </a:lnTo>
                <a:lnTo>
                  <a:pt x="1699791" y="38532"/>
                </a:lnTo>
                <a:close/>
              </a:path>
              <a:path w="5685790" h="443230">
                <a:moveTo>
                  <a:pt x="1925710" y="38532"/>
                </a:moveTo>
                <a:lnTo>
                  <a:pt x="1866456" y="38532"/>
                </a:lnTo>
                <a:lnTo>
                  <a:pt x="1783118" y="317927"/>
                </a:lnTo>
                <a:lnTo>
                  <a:pt x="1836307" y="317927"/>
                </a:lnTo>
                <a:lnTo>
                  <a:pt x="1925710" y="38532"/>
                </a:lnTo>
                <a:close/>
              </a:path>
              <a:path w="5685790" h="443230">
                <a:moveTo>
                  <a:pt x="2080784" y="38532"/>
                </a:moveTo>
                <a:lnTo>
                  <a:pt x="1961804" y="38532"/>
                </a:lnTo>
                <a:lnTo>
                  <a:pt x="1961804" y="375737"/>
                </a:lnTo>
                <a:lnTo>
                  <a:pt x="2080784" y="375737"/>
                </a:lnTo>
                <a:lnTo>
                  <a:pt x="2130931" y="371044"/>
                </a:lnTo>
                <a:lnTo>
                  <a:pt x="2172381" y="356985"/>
                </a:lnTo>
                <a:lnTo>
                  <a:pt x="2204947" y="333585"/>
                </a:lnTo>
                <a:lnTo>
                  <a:pt x="2208236" y="329005"/>
                </a:lnTo>
                <a:lnTo>
                  <a:pt x="2025875" y="329005"/>
                </a:lnTo>
                <a:lnTo>
                  <a:pt x="2025875" y="85264"/>
                </a:lnTo>
                <a:lnTo>
                  <a:pt x="2208236" y="85264"/>
                </a:lnTo>
                <a:lnTo>
                  <a:pt x="2204947" y="80684"/>
                </a:lnTo>
                <a:lnTo>
                  <a:pt x="2172381" y="57285"/>
                </a:lnTo>
                <a:lnTo>
                  <a:pt x="2130931" y="43225"/>
                </a:lnTo>
                <a:lnTo>
                  <a:pt x="2080784" y="38532"/>
                </a:lnTo>
                <a:close/>
              </a:path>
              <a:path w="5685790" h="443230">
                <a:moveTo>
                  <a:pt x="2208236" y="85264"/>
                </a:moveTo>
                <a:lnTo>
                  <a:pt x="2076449" y="85264"/>
                </a:lnTo>
                <a:lnTo>
                  <a:pt x="2124764" y="92647"/>
                </a:lnTo>
                <a:lnTo>
                  <a:pt x="2157317" y="115068"/>
                </a:lnTo>
                <a:lnTo>
                  <a:pt x="2175689" y="152934"/>
                </a:lnTo>
                <a:lnTo>
                  <a:pt x="2181462" y="206653"/>
                </a:lnTo>
                <a:lnTo>
                  <a:pt x="2181462" y="207616"/>
                </a:lnTo>
                <a:lnTo>
                  <a:pt x="2175689" y="261335"/>
                </a:lnTo>
                <a:lnTo>
                  <a:pt x="2157317" y="299201"/>
                </a:lnTo>
                <a:lnTo>
                  <a:pt x="2124764" y="321622"/>
                </a:lnTo>
                <a:lnTo>
                  <a:pt x="2076449" y="329005"/>
                </a:lnTo>
                <a:lnTo>
                  <a:pt x="2208236" y="329005"/>
                </a:lnTo>
                <a:lnTo>
                  <a:pt x="2228440" y="300872"/>
                </a:lnTo>
                <a:lnTo>
                  <a:pt x="2242674" y="258874"/>
                </a:lnTo>
                <a:lnTo>
                  <a:pt x="2247460" y="207616"/>
                </a:lnTo>
                <a:lnTo>
                  <a:pt x="2247460" y="206653"/>
                </a:lnTo>
                <a:lnTo>
                  <a:pt x="2242674" y="155395"/>
                </a:lnTo>
                <a:lnTo>
                  <a:pt x="2228440" y="113397"/>
                </a:lnTo>
                <a:lnTo>
                  <a:pt x="2208236" y="85264"/>
                </a:lnTo>
                <a:close/>
              </a:path>
              <a:path w="5685790" h="443230">
                <a:moveTo>
                  <a:pt x="2362074" y="38532"/>
                </a:moveTo>
                <a:lnTo>
                  <a:pt x="2298003" y="38532"/>
                </a:lnTo>
                <a:lnTo>
                  <a:pt x="2298003" y="375737"/>
                </a:lnTo>
                <a:lnTo>
                  <a:pt x="2522959" y="375737"/>
                </a:lnTo>
                <a:lnTo>
                  <a:pt x="2522959" y="325152"/>
                </a:lnTo>
                <a:lnTo>
                  <a:pt x="2362074" y="325152"/>
                </a:lnTo>
                <a:lnTo>
                  <a:pt x="2362074" y="38532"/>
                </a:lnTo>
                <a:close/>
              </a:path>
              <a:path w="5685790" h="443230">
                <a:moveTo>
                  <a:pt x="2812437" y="38532"/>
                </a:moveTo>
                <a:lnTo>
                  <a:pt x="2676588" y="38532"/>
                </a:lnTo>
                <a:lnTo>
                  <a:pt x="2676588" y="375737"/>
                </a:lnTo>
                <a:lnTo>
                  <a:pt x="2740660" y="375737"/>
                </a:lnTo>
                <a:lnTo>
                  <a:pt x="2740660" y="250976"/>
                </a:lnTo>
                <a:lnTo>
                  <a:pt x="2812437" y="250976"/>
                </a:lnTo>
                <a:lnTo>
                  <a:pt x="2869061" y="243494"/>
                </a:lnTo>
                <a:lnTo>
                  <a:pt x="2909561" y="222190"/>
                </a:lnTo>
                <a:lnTo>
                  <a:pt x="2921580" y="205690"/>
                </a:lnTo>
                <a:lnTo>
                  <a:pt x="2740660" y="205690"/>
                </a:lnTo>
                <a:lnTo>
                  <a:pt x="2740660" y="84301"/>
                </a:lnTo>
                <a:lnTo>
                  <a:pt x="2921837" y="84301"/>
                </a:lnTo>
                <a:lnTo>
                  <a:pt x="2909561" y="67377"/>
                </a:lnTo>
                <a:lnTo>
                  <a:pt x="2869061" y="46022"/>
                </a:lnTo>
                <a:lnTo>
                  <a:pt x="2812437" y="38532"/>
                </a:lnTo>
                <a:close/>
              </a:path>
              <a:path w="5685790" h="443230">
                <a:moveTo>
                  <a:pt x="2921837" y="84301"/>
                </a:moveTo>
                <a:lnTo>
                  <a:pt x="2805694" y="84301"/>
                </a:lnTo>
                <a:lnTo>
                  <a:pt x="2836853" y="88568"/>
                </a:lnTo>
                <a:lnTo>
                  <a:pt x="2858441" y="100737"/>
                </a:lnTo>
                <a:lnTo>
                  <a:pt x="2870998" y="119861"/>
                </a:lnTo>
                <a:lnTo>
                  <a:pt x="2875064" y="144990"/>
                </a:lnTo>
                <a:lnTo>
                  <a:pt x="2870998" y="170125"/>
                </a:lnTo>
                <a:lnTo>
                  <a:pt x="2858441" y="189252"/>
                </a:lnTo>
                <a:lnTo>
                  <a:pt x="2836853" y="201422"/>
                </a:lnTo>
                <a:lnTo>
                  <a:pt x="2805694" y="205690"/>
                </a:lnTo>
                <a:lnTo>
                  <a:pt x="2921580" y="205690"/>
                </a:lnTo>
                <a:lnTo>
                  <a:pt x="2933894" y="188784"/>
                </a:lnTo>
                <a:lnTo>
                  <a:pt x="2942015" y="144990"/>
                </a:lnTo>
                <a:lnTo>
                  <a:pt x="2933894" y="100924"/>
                </a:lnTo>
                <a:lnTo>
                  <a:pt x="2921837" y="84301"/>
                </a:lnTo>
                <a:close/>
              </a:path>
              <a:path w="5685790" h="443230">
                <a:moveTo>
                  <a:pt x="3037363" y="135357"/>
                </a:moveTo>
                <a:lnTo>
                  <a:pt x="2978118" y="135357"/>
                </a:lnTo>
                <a:lnTo>
                  <a:pt x="2978118" y="375737"/>
                </a:lnTo>
                <a:lnTo>
                  <a:pt x="3037363" y="375737"/>
                </a:lnTo>
                <a:lnTo>
                  <a:pt x="3037363" y="262536"/>
                </a:lnTo>
                <a:lnTo>
                  <a:pt x="3042089" y="228844"/>
                </a:lnTo>
                <a:lnTo>
                  <a:pt x="3055667" y="205450"/>
                </a:lnTo>
                <a:lnTo>
                  <a:pt x="3075816" y="192685"/>
                </a:lnTo>
                <a:lnTo>
                  <a:pt x="3037363" y="192685"/>
                </a:lnTo>
                <a:lnTo>
                  <a:pt x="3037363" y="135357"/>
                </a:lnTo>
                <a:close/>
              </a:path>
              <a:path w="5685790" h="443230">
                <a:moveTo>
                  <a:pt x="3118774" y="131985"/>
                </a:moveTo>
                <a:lnTo>
                  <a:pt x="3114920" y="131985"/>
                </a:lnTo>
                <a:lnTo>
                  <a:pt x="3089797" y="135711"/>
                </a:lnTo>
                <a:lnTo>
                  <a:pt x="3068194" y="146978"/>
                </a:lnTo>
                <a:lnTo>
                  <a:pt x="3050565" y="165924"/>
                </a:lnTo>
                <a:lnTo>
                  <a:pt x="3037363" y="192685"/>
                </a:lnTo>
                <a:lnTo>
                  <a:pt x="3075816" y="192685"/>
                </a:lnTo>
                <a:lnTo>
                  <a:pt x="3077194" y="191812"/>
                </a:lnTo>
                <a:lnTo>
                  <a:pt x="3105769" y="187386"/>
                </a:lnTo>
                <a:lnTo>
                  <a:pt x="3125517" y="187386"/>
                </a:lnTo>
                <a:lnTo>
                  <a:pt x="3125517" y="132948"/>
                </a:lnTo>
                <a:lnTo>
                  <a:pt x="3122627" y="132467"/>
                </a:lnTo>
                <a:lnTo>
                  <a:pt x="3118774" y="131985"/>
                </a:lnTo>
                <a:close/>
              </a:path>
              <a:path w="5685790" h="443230">
                <a:moveTo>
                  <a:pt x="3125517" y="187386"/>
                </a:moveTo>
                <a:lnTo>
                  <a:pt x="3111067" y="187386"/>
                </a:lnTo>
                <a:lnTo>
                  <a:pt x="3120219" y="188350"/>
                </a:lnTo>
                <a:lnTo>
                  <a:pt x="3125517" y="188831"/>
                </a:lnTo>
                <a:lnTo>
                  <a:pt x="3125517" y="187386"/>
                </a:lnTo>
                <a:close/>
              </a:path>
              <a:path w="5685790" h="443230">
                <a:moveTo>
                  <a:pt x="3225692" y="44312"/>
                </a:moveTo>
                <a:lnTo>
                  <a:pt x="3166437" y="44312"/>
                </a:lnTo>
                <a:lnTo>
                  <a:pt x="3166437" y="101159"/>
                </a:lnTo>
                <a:lnTo>
                  <a:pt x="3225692" y="101159"/>
                </a:lnTo>
                <a:lnTo>
                  <a:pt x="3225692" y="44312"/>
                </a:lnTo>
                <a:close/>
              </a:path>
              <a:path w="5685790" h="443230">
                <a:moveTo>
                  <a:pt x="3225692" y="135357"/>
                </a:moveTo>
                <a:lnTo>
                  <a:pt x="3166437" y="135357"/>
                </a:lnTo>
                <a:lnTo>
                  <a:pt x="3166437" y="375737"/>
                </a:lnTo>
                <a:lnTo>
                  <a:pt x="3225692" y="375737"/>
                </a:lnTo>
                <a:lnTo>
                  <a:pt x="3225692" y="135357"/>
                </a:lnTo>
                <a:close/>
              </a:path>
              <a:path w="5685790" h="443230">
                <a:moveTo>
                  <a:pt x="3391875" y="128132"/>
                </a:moveTo>
                <a:lnTo>
                  <a:pt x="3341406" y="137278"/>
                </a:lnTo>
                <a:lnTo>
                  <a:pt x="3303175" y="162998"/>
                </a:lnTo>
                <a:lnTo>
                  <a:pt x="3278944" y="202720"/>
                </a:lnTo>
                <a:lnTo>
                  <a:pt x="3270476" y="253866"/>
                </a:lnTo>
                <a:lnTo>
                  <a:pt x="3270476" y="257238"/>
                </a:lnTo>
                <a:lnTo>
                  <a:pt x="3278944" y="308378"/>
                </a:lnTo>
                <a:lnTo>
                  <a:pt x="3303175" y="348096"/>
                </a:lnTo>
                <a:lnTo>
                  <a:pt x="3341406" y="373816"/>
                </a:lnTo>
                <a:lnTo>
                  <a:pt x="3391875" y="382962"/>
                </a:lnTo>
                <a:lnTo>
                  <a:pt x="3442060" y="373816"/>
                </a:lnTo>
                <a:lnTo>
                  <a:pt x="3480145" y="348096"/>
                </a:lnTo>
                <a:lnTo>
                  <a:pt x="3482377" y="344429"/>
                </a:lnTo>
                <a:lnTo>
                  <a:pt x="3391875" y="344429"/>
                </a:lnTo>
                <a:lnTo>
                  <a:pt x="3367222" y="339084"/>
                </a:lnTo>
                <a:lnTo>
                  <a:pt x="3348216" y="322990"/>
                </a:lnTo>
                <a:lnTo>
                  <a:pt x="3335985" y="296058"/>
                </a:lnTo>
                <a:lnTo>
                  <a:pt x="3331657" y="258201"/>
                </a:lnTo>
                <a:lnTo>
                  <a:pt x="3331657" y="252903"/>
                </a:lnTo>
                <a:lnTo>
                  <a:pt x="3335985" y="215041"/>
                </a:lnTo>
                <a:lnTo>
                  <a:pt x="3348216" y="188110"/>
                </a:lnTo>
                <a:lnTo>
                  <a:pt x="3367222" y="172019"/>
                </a:lnTo>
                <a:lnTo>
                  <a:pt x="3391875" y="166675"/>
                </a:lnTo>
                <a:lnTo>
                  <a:pt x="3482383" y="166675"/>
                </a:lnTo>
                <a:lnTo>
                  <a:pt x="3480145" y="162998"/>
                </a:lnTo>
                <a:lnTo>
                  <a:pt x="3442060" y="137278"/>
                </a:lnTo>
                <a:lnTo>
                  <a:pt x="3391875" y="128132"/>
                </a:lnTo>
                <a:close/>
              </a:path>
              <a:path w="5685790" h="443230">
                <a:moveTo>
                  <a:pt x="3482383" y="166675"/>
                </a:moveTo>
                <a:lnTo>
                  <a:pt x="3391875" y="166675"/>
                </a:lnTo>
                <a:lnTo>
                  <a:pt x="3416244" y="172019"/>
                </a:lnTo>
                <a:lnTo>
                  <a:pt x="3435104" y="188110"/>
                </a:lnTo>
                <a:lnTo>
                  <a:pt x="3447281" y="215041"/>
                </a:lnTo>
                <a:lnTo>
                  <a:pt x="3451601" y="252903"/>
                </a:lnTo>
                <a:lnTo>
                  <a:pt x="3451601" y="258201"/>
                </a:lnTo>
                <a:lnTo>
                  <a:pt x="3447281" y="296058"/>
                </a:lnTo>
                <a:lnTo>
                  <a:pt x="3435104" y="322990"/>
                </a:lnTo>
                <a:lnTo>
                  <a:pt x="3416244" y="339084"/>
                </a:lnTo>
                <a:lnTo>
                  <a:pt x="3391875" y="344429"/>
                </a:lnTo>
                <a:lnTo>
                  <a:pt x="3482377" y="344429"/>
                </a:lnTo>
                <a:lnTo>
                  <a:pt x="3504322" y="308378"/>
                </a:lnTo>
                <a:lnTo>
                  <a:pt x="3512783" y="257238"/>
                </a:lnTo>
                <a:lnTo>
                  <a:pt x="3512783" y="253866"/>
                </a:lnTo>
                <a:lnTo>
                  <a:pt x="3504322" y="202720"/>
                </a:lnTo>
                <a:lnTo>
                  <a:pt x="3482383" y="166675"/>
                </a:lnTo>
                <a:close/>
              </a:path>
              <a:path w="5685790" h="443230">
                <a:moveTo>
                  <a:pt x="3614392" y="135357"/>
                </a:moveTo>
                <a:lnTo>
                  <a:pt x="3555137" y="135357"/>
                </a:lnTo>
                <a:lnTo>
                  <a:pt x="3555137" y="375737"/>
                </a:lnTo>
                <a:lnTo>
                  <a:pt x="3614392" y="375737"/>
                </a:lnTo>
                <a:lnTo>
                  <a:pt x="3614392" y="262536"/>
                </a:lnTo>
                <a:lnTo>
                  <a:pt x="3619119" y="228844"/>
                </a:lnTo>
                <a:lnTo>
                  <a:pt x="3632696" y="205450"/>
                </a:lnTo>
                <a:lnTo>
                  <a:pt x="3652846" y="192685"/>
                </a:lnTo>
                <a:lnTo>
                  <a:pt x="3614392" y="192685"/>
                </a:lnTo>
                <a:lnTo>
                  <a:pt x="3614392" y="135357"/>
                </a:lnTo>
                <a:close/>
              </a:path>
              <a:path w="5685790" h="443230">
                <a:moveTo>
                  <a:pt x="3695803" y="131985"/>
                </a:moveTo>
                <a:lnTo>
                  <a:pt x="3691950" y="131985"/>
                </a:lnTo>
                <a:lnTo>
                  <a:pt x="3666827" y="135711"/>
                </a:lnTo>
                <a:lnTo>
                  <a:pt x="3645224" y="146978"/>
                </a:lnTo>
                <a:lnTo>
                  <a:pt x="3627594" y="165924"/>
                </a:lnTo>
                <a:lnTo>
                  <a:pt x="3614392" y="192685"/>
                </a:lnTo>
                <a:lnTo>
                  <a:pt x="3652846" y="192685"/>
                </a:lnTo>
                <a:lnTo>
                  <a:pt x="3654224" y="191812"/>
                </a:lnTo>
                <a:lnTo>
                  <a:pt x="3682798" y="187386"/>
                </a:lnTo>
                <a:lnTo>
                  <a:pt x="3702546" y="187386"/>
                </a:lnTo>
                <a:lnTo>
                  <a:pt x="3702546" y="132948"/>
                </a:lnTo>
                <a:lnTo>
                  <a:pt x="3699656" y="132467"/>
                </a:lnTo>
                <a:lnTo>
                  <a:pt x="3695803" y="131985"/>
                </a:lnTo>
                <a:close/>
              </a:path>
              <a:path w="5685790" h="443230">
                <a:moveTo>
                  <a:pt x="3702546" y="187386"/>
                </a:moveTo>
                <a:lnTo>
                  <a:pt x="3688097" y="187386"/>
                </a:lnTo>
                <a:lnTo>
                  <a:pt x="3697248" y="188350"/>
                </a:lnTo>
                <a:lnTo>
                  <a:pt x="3702546" y="188831"/>
                </a:lnTo>
                <a:lnTo>
                  <a:pt x="3702546" y="187386"/>
                </a:lnTo>
                <a:close/>
              </a:path>
              <a:path w="5685790" h="443230">
                <a:moveTo>
                  <a:pt x="3802721" y="44312"/>
                </a:moveTo>
                <a:lnTo>
                  <a:pt x="3743467" y="44312"/>
                </a:lnTo>
                <a:lnTo>
                  <a:pt x="3743467" y="101159"/>
                </a:lnTo>
                <a:lnTo>
                  <a:pt x="3802721" y="101159"/>
                </a:lnTo>
                <a:lnTo>
                  <a:pt x="3802721" y="44312"/>
                </a:lnTo>
                <a:close/>
              </a:path>
              <a:path w="5685790" h="443230">
                <a:moveTo>
                  <a:pt x="3802721" y="135357"/>
                </a:moveTo>
                <a:lnTo>
                  <a:pt x="3743467" y="135357"/>
                </a:lnTo>
                <a:lnTo>
                  <a:pt x="3743467" y="375737"/>
                </a:lnTo>
                <a:lnTo>
                  <a:pt x="3802721" y="375737"/>
                </a:lnTo>
                <a:lnTo>
                  <a:pt x="3802721" y="135357"/>
                </a:lnTo>
                <a:close/>
              </a:path>
              <a:path w="5685790" h="443230">
                <a:moveTo>
                  <a:pt x="3934215" y="174863"/>
                </a:moveTo>
                <a:lnTo>
                  <a:pt x="3874971" y="174863"/>
                </a:lnTo>
                <a:lnTo>
                  <a:pt x="3874971" y="303959"/>
                </a:lnTo>
                <a:lnTo>
                  <a:pt x="3878907" y="338261"/>
                </a:lnTo>
                <a:lnTo>
                  <a:pt x="3891648" y="361587"/>
                </a:lnTo>
                <a:lnTo>
                  <a:pt x="3914595" y="374886"/>
                </a:lnTo>
                <a:lnTo>
                  <a:pt x="3949146" y="379108"/>
                </a:lnTo>
                <a:lnTo>
                  <a:pt x="3962104" y="378755"/>
                </a:lnTo>
                <a:lnTo>
                  <a:pt x="3975466" y="377724"/>
                </a:lnTo>
                <a:lnTo>
                  <a:pt x="3988916" y="376060"/>
                </a:lnTo>
                <a:lnTo>
                  <a:pt x="4002139" y="373810"/>
                </a:lnTo>
                <a:lnTo>
                  <a:pt x="4002139" y="335267"/>
                </a:lnTo>
                <a:lnTo>
                  <a:pt x="3962643" y="335267"/>
                </a:lnTo>
                <a:lnTo>
                  <a:pt x="3949662" y="333626"/>
                </a:lnTo>
                <a:lnTo>
                  <a:pt x="3940839" y="328283"/>
                </a:lnTo>
                <a:lnTo>
                  <a:pt x="3935810" y="318604"/>
                </a:lnTo>
                <a:lnTo>
                  <a:pt x="3934215" y="303959"/>
                </a:lnTo>
                <a:lnTo>
                  <a:pt x="3934215" y="174863"/>
                </a:lnTo>
                <a:close/>
              </a:path>
              <a:path w="5685790" h="443230">
                <a:moveTo>
                  <a:pt x="4002139" y="331895"/>
                </a:moveTo>
                <a:lnTo>
                  <a:pt x="3991498" y="333235"/>
                </a:lnTo>
                <a:lnTo>
                  <a:pt x="3981308" y="334303"/>
                </a:lnTo>
                <a:lnTo>
                  <a:pt x="3971659" y="335011"/>
                </a:lnTo>
                <a:lnTo>
                  <a:pt x="3962643" y="335267"/>
                </a:lnTo>
                <a:lnTo>
                  <a:pt x="4002139" y="335267"/>
                </a:lnTo>
                <a:lnTo>
                  <a:pt x="4002139" y="331895"/>
                </a:lnTo>
                <a:close/>
              </a:path>
              <a:path w="5685790" h="443230">
                <a:moveTo>
                  <a:pt x="4003584" y="135357"/>
                </a:moveTo>
                <a:lnTo>
                  <a:pt x="3838354" y="135357"/>
                </a:lnTo>
                <a:lnTo>
                  <a:pt x="3838354" y="174863"/>
                </a:lnTo>
                <a:lnTo>
                  <a:pt x="4003584" y="174863"/>
                </a:lnTo>
                <a:lnTo>
                  <a:pt x="4003584" y="135357"/>
                </a:lnTo>
                <a:close/>
              </a:path>
              <a:path w="5685790" h="443230">
                <a:moveTo>
                  <a:pt x="3934215" y="65997"/>
                </a:moveTo>
                <a:lnTo>
                  <a:pt x="3874971" y="65997"/>
                </a:lnTo>
                <a:lnTo>
                  <a:pt x="3874971" y="135357"/>
                </a:lnTo>
                <a:lnTo>
                  <a:pt x="3934215" y="135357"/>
                </a:lnTo>
                <a:lnTo>
                  <a:pt x="3934215" y="65997"/>
                </a:lnTo>
                <a:close/>
              </a:path>
              <a:path w="5685790" h="443230">
                <a:moveTo>
                  <a:pt x="4105204" y="44312"/>
                </a:moveTo>
                <a:lnTo>
                  <a:pt x="4045950" y="44312"/>
                </a:lnTo>
                <a:lnTo>
                  <a:pt x="4045950" y="101159"/>
                </a:lnTo>
                <a:lnTo>
                  <a:pt x="4105204" y="101159"/>
                </a:lnTo>
                <a:lnTo>
                  <a:pt x="4105204" y="44312"/>
                </a:lnTo>
                <a:close/>
              </a:path>
              <a:path w="5685790" h="443230">
                <a:moveTo>
                  <a:pt x="4105204" y="135357"/>
                </a:moveTo>
                <a:lnTo>
                  <a:pt x="4045950" y="135357"/>
                </a:lnTo>
                <a:lnTo>
                  <a:pt x="4045950" y="375737"/>
                </a:lnTo>
                <a:lnTo>
                  <a:pt x="4105204" y="375737"/>
                </a:lnTo>
                <a:lnTo>
                  <a:pt x="4105204" y="135357"/>
                </a:lnTo>
                <a:close/>
              </a:path>
              <a:path w="5685790" h="443230">
                <a:moveTo>
                  <a:pt x="4345082" y="135357"/>
                </a:moveTo>
                <a:lnTo>
                  <a:pt x="4154323" y="135357"/>
                </a:lnTo>
                <a:lnTo>
                  <a:pt x="4154323" y="174863"/>
                </a:lnTo>
                <a:lnTo>
                  <a:pt x="4276676" y="174863"/>
                </a:lnTo>
                <a:lnTo>
                  <a:pt x="4148543" y="337686"/>
                </a:lnTo>
                <a:lnTo>
                  <a:pt x="4148543" y="375737"/>
                </a:lnTo>
                <a:lnTo>
                  <a:pt x="4346527" y="375737"/>
                </a:lnTo>
                <a:lnTo>
                  <a:pt x="4346527" y="335748"/>
                </a:lnTo>
                <a:lnTo>
                  <a:pt x="4216950" y="335748"/>
                </a:lnTo>
                <a:lnTo>
                  <a:pt x="4345082" y="173418"/>
                </a:lnTo>
                <a:lnTo>
                  <a:pt x="4345082" y="135357"/>
                </a:lnTo>
                <a:close/>
              </a:path>
              <a:path w="5685790" h="443230">
                <a:moveTo>
                  <a:pt x="4573002" y="169565"/>
                </a:moveTo>
                <a:lnTo>
                  <a:pt x="4486638" y="169565"/>
                </a:lnTo>
                <a:lnTo>
                  <a:pt x="4506010" y="172553"/>
                </a:lnTo>
                <a:lnTo>
                  <a:pt x="4519511" y="181546"/>
                </a:lnTo>
                <a:lnTo>
                  <a:pt x="4527413" y="196591"/>
                </a:lnTo>
                <a:lnTo>
                  <a:pt x="4529987" y="217731"/>
                </a:lnTo>
                <a:lnTo>
                  <a:pt x="4529987" y="226401"/>
                </a:lnTo>
                <a:lnTo>
                  <a:pt x="4510239" y="227364"/>
                </a:lnTo>
                <a:lnTo>
                  <a:pt x="4442025" y="235840"/>
                </a:lnTo>
                <a:lnTo>
                  <a:pt x="4399508" y="253620"/>
                </a:lnTo>
                <a:lnTo>
                  <a:pt x="4377674" y="278986"/>
                </a:lnTo>
                <a:lnTo>
                  <a:pt x="4371510" y="310220"/>
                </a:lnTo>
                <a:lnTo>
                  <a:pt x="4377795" y="340135"/>
                </a:lnTo>
                <a:lnTo>
                  <a:pt x="4395052" y="362731"/>
                </a:lnTo>
                <a:lnTo>
                  <a:pt x="4420888" y="377016"/>
                </a:lnTo>
                <a:lnTo>
                  <a:pt x="4452911" y="381998"/>
                </a:lnTo>
                <a:lnTo>
                  <a:pt x="4477851" y="379123"/>
                </a:lnTo>
                <a:lnTo>
                  <a:pt x="4499581" y="370558"/>
                </a:lnTo>
                <a:lnTo>
                  <a:pt x="4517607" y="356391"/>
                </a:lnTo>
                <a:lnTo>
                  <a:pt x="4526687" y="343465"/>
                </a:lnTo>
                <a:lnTo>
                  <a:pt x="4471706" y="343465"/>
                </a:lnTo>
                <a:lnTo>
                  <a:pt x="4455625" y="341078"/>
                </a:lnTo>
                <a:lnTo>
                  <a:pt x="4442797" y="334128"/>
                </a:lnTo>
                <a:lnTo>
                  <a:pt x="4434307" y="322933"/>
                </a:lnTo>
                <a:lnTo>
                  <a:pt x="4431236" y="307812"/>
                </a:lnTo>
                <a:lnTo>
                  <a:pt x="4434766" y="290397"/>
                </a:lnTo>
                <a:lnTo>
                  <a:pt x="4447554" y="275782"/>
                </a:lnTo>
                <a:lnTo>
                  <a:pt x="4472897" y="265140"/>
                </a:lnTo>
                <a:lnTo>
                  <a:pt x="4514092" y="259646"/>
                </a:lnTo>
                <a:lnTo>
                  <a:pt x="4529987" y="258683"/>
                </a:lnTo>
                <a:lnTo>
                  <a:pt x="4589242" y="258683"/>
                </a:lnTo>
                <a:lnTo>
                  <a:pt x="4589242" y="232181"/>
                </a:lnTo>
                <a:lnTo>
                  <a:pt x="4583101" y="187069"/>
                </a:lnTo>
                <a:lnTo>
                  <a:pt x="4573002" y="169565"/>
                </a:lnTo>
                <a:close/>
              </a:path>
              <a:path w="5685790" h="443230">
                <a:moveTo>
                  <a:pt x="4589242" y="336712"/>
                </a:moveTo>
                <a:lnTo>
                  <a:pt x="4531432" y="336712"/>
                </a:lnTo>
                <a:lnTo>
                  <a:pt x="4531432" y="375737"/>
                </a:lnTo>
                <a:lnTo>
                  <a:pt x="4589242" y="375737"/>
                </a:lnTo>
                <a:lnTo>
                  <a:pt x="4589242" y="336712"/>
                </a:lnTo>
                <a:close/>
              </a:path>
              <a:path w="5685790" h="443230">
                <a:moveTo>
                  <a:pt x="4589242" y="258683"/>
                </a:moveTo>
                <a:lnTo>
                  <a:pt x="4529987" y="258683"/>
                </a:lnTo>
                <a:lnTo>
                  <a:pt x="4529987" y="284211"/>
                </a:lnTo>
                <a:lnTo>
                  <a:pt x="4525758" y="308100"/>
                </a:lnTo>
                <a:lnTo>
                  <a:pt x="4513852" y="326843"/>
                </a:lnTo>
                <a:lnTo>
                  <a:pt x="4495443" y="339084"/>
                </a:lnTo>
                <a:lnTo>
                  <a:pt x="4471706" y="343465"/>
                </a:lnTo>
                <a:lnTo>
                  <a:pt x="4526687" y="343465"/>
                </a:lnTo>
                <a:lnTo>
                  <a:pt x="4531432" y="336712"/>
                </a:lnTo>
                <a:lnTo>
                  <a:pt x="4589242" y="336712"/>
                </a:lnTo>
                <a:lnTo>
                  <a:pt x="4589242" y="258683"/>
                </a:lnTo>
                <a:close/>
              </a:path>
              <a:path w="5685790" h="443230">
                <a:moveTo>
                  <a:pt x="4486638" y="128132"/>
                </a:moveTo>
                <a:lnTo>
                  <a:pt x="4449980" y="133349"/>
                </a:lnTo>
                <a:lnTo>
                  <a:pt x="4421002" y="147825"/>
                </a:lnTo>
                <a:lnTo>
                  <a:pt x="4399793" y="169797"/>
                </a:lnTo>
                <a:lnTo>
                  <a:pt x="4386442" y="197501"/>
                </a:lnTo>
                <a:lnTo>
                  <a:pt x="4439425" y="207135"/>
                </a:lnTo>
                <a:lnTo>
                  <a:pt x="4447545" y="191307"/>
                </a:lnTo>
                <a:lnTo>
                  <a:pt x="4457789" y="179499"/>
                </a:lnTo>
                <a:lnTo>
                  <a:pt x="4470654" y="172116"/>
                </a:lnTo>
                <a:lnTo>
                  <a:pt x="4486638" y="169565"/>
                </a:lnTo>
                <a:lnTo>
                  <a:pt x="4573002" y="169565"/>
                </a:lnTo>
                <a:lnTo>
                  <a:pt x="4564315" y="154508"/>
                </a:lnTo>
                <a:lnTo>
                  <a:pt x="4532341" y="134771"/>
                </a:lnTo>
                <a:lnTo>
                  <a:pt x="4486638" y="128132"/>
                </a:lnTo>
                <a:close/>
              </a:path>
              <a:path w="5685790" h="443230">
                <a:moveTo>
                  <a:pt x="4713489" y="174863"/>
                </a:moveTo>
                <a:lnTo>
                  <a:pt x="4654245" y="174863"/>
                </a:lnTo>
                <a:lnTo>
                  <a:pt x="4654245" y="303959"/>
                </a:lnTo>
                <a:lnTo>
                  <a:pt x="4658181" y="338261"/>
                </a:lnTo>
                <a:lnTo>
                  <a:pt x="4670923" y="361587"/>
                </a:lnTo>
                <a:lnTo>
                  <a:pt x="4693869" y="374886"/>
                </a:lnTo>
                <a:lnTo>
                  <a:pt x="4728421" y="379108"/>
                </a:lnTo>
                <a:lnTo>
                  <a:pt x="4741379" y="378755"/>
                </a:lnTo>
                <a:lnTo>
                  <a:pt x="4754741" y="377724"/>
                </a:lnTo>
                <a:lnTo>
                  <a:pt x="4768191" y="376060"/>
                </a:lnTo>
                <a:lnTo>
                  <a:pt x="4781414" y="373810"/>
                </a:lnTo>
                <a:lnTo>
                  <a:pt x="4781414" y="335267"/>
                </a:lnTo>
                <a:lnTo>
                  <a:pt x="4741918" y="335267"/>
                </a:lnTo>
                <a:lnTo>
                  <a:pt x="4728937" y="333626"/>
                </a:lnTo>
                <a:lnTo>
                  <a:pt x="4720114" y="328283"/>
                </a:lnTo>
                <a:lnTo>
                  <a:pt x="4715085" y="318604"/>
                </a:lnTo>
                <a:lnTo>
                  <a:pt x="4713489" y="303959"/>
                </a:lnTo>
                <a:lnTo>
                  <a:pt x="4713489" y="174863"/>
                </a:lnTo>
                <a:close/>
              </a:path>
              <a:path w="5685790" h="443230">
                <a:moveTo>
                  <a:pt x="4781414" y="331895"/>
                </a:moveTo>
                <a:lnTo>
                  <a:pt x="4770772" y="333235"/>
                </a:lnTo>
                <a:lnTo>
                  <a:pt x="4760582" y="334303"/>
                </a:lnTo>
                <a:lnTo>
                  <a:pt x="4750934" y="335011"/>
                </a:lnTo>
                <a:lnTo>
                  <a:pt x="4741918" y="335267"/>
                </a:lnTo>
                <a:lnTo>
                  <a:pt x="4781414" y="335267"/>
                </a:lnTo>
                <a:lnTo>
                  <a:pt x="4781414" y="331895"/>
                </a:lnTo>
                <a:close/>
              </a:path>
              <a:path w="5685790" h="443230">
                <a:moveTo>
                  <a:pt x="4782859" y="135357"/>
                </a:moveTo>
                <a:lnTo>
                  <a:pt x="4617629" y="135357"/>
                </a:lnTo>
                <a:lnTo>
                  <a:pt x="4617629" y="174863"/>
                </a:lnTo>
                <a:lnTo>
                  <a:pt x="4782859" y="174863"/>
                </a:lnTo>
                <a:lnTo>
                  <a:pt x="4782859" y="135357"/>
                </a:lnTo>
                <a:close/>
              </a:path>
              <a:path w="5685790" h="443230">
                <a:moveTo>
                  <a:pt x="4713489" y="65997"/>
                </a:moveTo>
                <a:lnTo>
                  <a:pt x="4654245" y="65997"/>
                </a:lnTo>
                <a:lnTo>
                  <a:pt x="4654245" y="135357"/>
                </a:lnTo>
                <a:lnTo>
                  <a:pt x="4713489" y="135357"/>
                </a:lnTo>
                <a:lnTo>
                  <a:pt x="4713489" y="65997"/>
                </a:lnTo>
                <a:close/>
              </a:path>
              <a:path w="5685790" h="443230">
                <a:moveTo>
                  <a:pt x="4884479" y="44312"/>
                </a:moveTo>
                <a:lnTo>
                  <a:pt x="4825224" y="44312"/>
                </a:lnTo>
                <a:lnTo>
                  <a:pt x="4825224" y="101159"/>
                </a:lnTo>
                <a:lnTo>
                  <a:pt x="4884479" y="101159"/>
                </a:lnTo>
                <a:lnTo>
                  <a:pt x="4884479" y="44312"/>
                </a:lnTo>
                <a:close/>
              </a:path>
              <a:path w="5685790" h="443230">
                <a:moveTo>
                  <a:pt x="4884479" y="135357"/>
                </a:moveTo>
                <a:lnTo>
                  <a:pt x="4825224" y="135357"/>
                </a:lnTo>
                <a:lnTo>
                  <a:pt x="4825224" y="375737"/>
                </a:lnTo>
                <a:lnTo>
                  <a:pt x="4884479" y="375737"/>
                </a:lnTo>
                <a:lnTo>
                  <a:pt x="4884479" y="135357"/>
                </a:lnTo>
                <a:close/>
              </a:path>
              <a:path w="5685790" h="443230">
                <a:moveTo>
                  <a:pt x="5050652" y="128132"/>
                </a:moveTo>
                <a:lnTo>
                  <a:pt x="5000184" y="137278"/>
                </a:lnTo>
                <a:lnTo>
                  <a:pt x="4961957" y="162998"/>
                </a:lnTo>
                <a:lnTo>
                  <a:pt x="4937730" y="202720"/>
                </a:lnTo>
                <a:lnTo>
                  <a:pt x="4929263" y="253866"/>
                </a:lnTo>
                <a:lnTo>
                  <a:pt x="4929263" y="257238"/>
                </a:lnTo>
                <a:lnTo>
                  <a:pt x="4937730" y="308378"/>
                </a:lnTo>
                <a:lnTo>
                  <a:pt x="4961957" y="348096"/>
                </a:lnTo>
                <a:lnTo>
                  <a:pt x="5000184" y="373816"/>
                </a:lnTo>
                <a:lnTo>
                  <a:pt x="5050652" y="382962"/>
                </a:lnTo>
                <a:lnTo>
                  <a:pt x="5100843" y="373816"/>
                </a:lnTo>
                <a:lnTo>
                  <a:pt x="5138931" y="348096"/>
                </a:lnTo>
                <a:lnTo>
                  <a:pt x="5141163" y="344429"/>
                </a:lnTo>
                <a:lnTo>
                  <a:pt x="5050652" y="344429"/>
                </a:lnTo>
                <a:lnTo>
                  <a:pt x="5026005" y="339084"/>
                </a:lnTo>
                <a:lnTo>
                  <a:pt x="5007001" y="322990"/>
                </a:lnTo>
                <a:lnTo>
                  <a:pt x="4994772" y="296058"/>
                </a:lnTo>
                <a:lnTo>
                  <a:pt x="4990444" y="258201"/>
                </a:lnTo>
                <a:lnTo>
                  <a:pt x="4990444" y="252903"/>
                </a:lnTo>
                <a:lnTo>
                  <a:pt x="4994772" y="215041"/>
                </a:lnTo>
                <a:lnTo>
                  <a:pt x="5007001" y="188110"/>
                </a:lnTo>
                <a:lnTo>
                  <a:pt x="5026005" y="172019"/>
                </a:lnTo>
                <a:lnTo>
                  <a:pt x="5050652" y="166675"/>
                </a:lnTo>
                <a:lnTo>
                  <a:pt x="5141169" y="166675"/>
                </a:lnTo>
                <a:lnTo>
                  <a:pt x="5138931" y="162998"/>
                </a:lnTo>
                <a:lnTo>
                  <a:pt x="5100843" y="137278"/>
                </a:lnTo>
                <a:lnTo>
                  <a:pt x="5050652" y="128132"/>
                </a:lnTo>
                <a:close/>
              </a:path>
              <a:path w="5685790" h="443230">
                <a:moveTo>
                  <a:pt x="5141169" y="166675"/>
                </a:moveTo>
                <a:lnTo>
                  <a:pt x="5050652" y="166675"/>
                </a:lnTo>
                <a:lnTo>
                  <a:pt x="5075027" y="172019"/>
                </a:lnTo>
                <a:lnTo>
                  <a:pt x="5093890" y="188110"/>
                </a:lnTo>
                <a:lnTo>
                  <a:pt x="5106068" y="215041"/>
                </a:lnTo>
                <a:lnTo>
                  <a:pt x="5110388" y="252903"/>
                </a:lnTo>
                <a:lnTo>
                  <a:pt x="5110388" y="258201"/>
                </a:lnTo>
                <a:lnTo>
                  <a:pt x="5106068" y="296058"/>
                </a:lnTo>
                <a:lnTo>
                  <a:pt x="5093890" y="322990"/>
                </a:lnTo>
                <a:lnTo>
                  <a:pt x="5075027" y="339084"/>
                </a:lnTo>
                <a:lnTo>
                  <a:pt x="5050652" y="344429"/>
                </a:lnTo>
                <a:lnTo>
                  <a:pt x="5141163" y="344429"/>
                </a:lnTo>
                <a:lnTo>
                  <a:pt x="5163109" y="308378"/>
                </a:lnTo>
                <a:lnTo>
                  <a:pt x="5171570" y="257238"/>
                </a:lnTo>
                <a:lnTo>
                  <a:pt x="5171570" y="253866"/>
                </a:lnTo>
                <a:lnTo>
                  <a:pt x="5163109" y="202720"/>
                </a:lnTo>
                <a:lnTo>
                  <a:pt x="5141169" y="166675"/>
                </a:lnTo>
                <a:close/>
              </a:path>
              <a:path w="5685790" h="443230">
                <a:moveTo>
                  <a:pt x="5273179" y="135357"/>
                </a:moveTo>
                <a:lnTo>
                  <a:pt x="5213925" y="135357"/>
                </a:lnTo>
                <a:lnTo>
                  <a:pt x="5213925" y="375737"/>
                </a:lnTo>
                <a:lnTo>
                  <a:pt x="5273179" y="375737"/>
                </a:lnTo>
                <a:lnTo>
                  <a:pt x="5273179" y="244704"/>
                </a:lnTo>
                <a:lnTo>
                  <a:pt x="5277198" y="215278"/>
                </a:lnTo>
                <a:lnTo>
                  <a:pt x="5288713" y="192805"/>
                </a:lnTo>
                <a:lnTo>
                  <a:pt x="5302920" y="181607"/>
                </a:lnTo>
                <a:lnTo>
                  <a:pt x="5273179" y="181607"/>
                </a:lnTo>
                <a:lnTo>
                  <a:pt x="5273179" y="135357"/>
                </a:lnTo>
                <a:close/>
              </a:path>
              <a:path w="5685790" h="443230">
                <a:moveTo>
                  <a:pt x="5424207" y="173418"/>
                </a:moveTo>
                <a:lnTo>
                  <a:pt x="5330979" y="173418"/>
                </a:lnTo>
                <a:lnTo>
                  <a:pt x="5349923" y="176594"/>
                </a:lnTo>
                <a:lnTo>
                  <a:pt x="5362954" y="186182"/>
                </a:lnTo>
                <a:lnTo>
                  <a:pt x="5370476" y="202273"/>
                </a:lnTo>
                <a:lnTo>
                  <a:pt x="5372893" y="224956"/>
                </a:lnTo>
                <a:lnTo>
                  <a:pt x="5372893" y="375737"/>
                </a:lnTo>
                <a:lnTo>
                  <a:pt x="5432619" y="375737"/>
                </a:lnTo>
                <a:lnTo>
                  <a:pt x="5432619" y="213878"/>
                </a:lnTo>
                <a:lnTo>
                  <a:pt x="5427840" y="180160"/>
                </a:lnTo>
                <a:lnTo>
                  <a:pt x="5424207" y="173418"/>
                </a:lnTo>
                <a:close/>
              </a:path>
              <a:path w="5685790" h="443230">
                <a:moveTo>
                  <a:pt x="5352172" y="128132"/>
                </a:moveTo>
                <a:lnTo>
                  <a:pt x="5327502" y="131406"/>
                </a:lnTo>
                <a:lnTo>
                  <a:pt x="5305812" y="141318"/>
                </a:lnTo>
                <a:lnTo>
                  <a:pt x="5287554" y="158007"/>
                </a:lnTo>
                <a:lnTo>
                  <a:pt x="5273179" y="181607"/>
                </a:lnTo>
                <a:lnTo>
                  <a:pt x="5302920" y="181607"/>
                </a:lnTo>
                <a:lnTo>
                  <a:pt x="5306911" y="178461"/>
                </a:lnTo>
                <a:lnTo>
                  <a:pt x="5330979" y="173418"/>
                </a:lnTo>
                <a:lnTo>
                  <a:pt x="5424207" y="173418"/>
                </a:lnTo>
                <a:lnTo>
                  <a:pt x="5413171" y="152942"/>
                </a:lnTo>
                <a:lnTo>
                  <a:pt x="5388114" y="134756"/>
                </a:lnTo>
                <a:lnTo>
                  <a:pt x="5352172" y="128132"/>
                </a:lnTo>
                <a:close/>
              </a:path>
              <a:path w="5685790" h="443230">
                <a:moveTo>
                  <a:pt x="5504366" y="292881"/>
                </a:moveTo>
                <a:lnTo>
                  <a:pt x="5464870" y="317445"/>
                </a:lnTo>
                <a:lnTo>
                  <a:pt x="5483107" y="344756"/>
                </a:lnTo>
                <a:lnTo>
                  <a:pt x="5508164" y="365380"/>
                </a:lnTo>
                <a:lnTo>
                  <a:pt x="5539995" y="378416"/>
                </a:lnTo>
                <a:lnTo>
                  <a:pt x="5578552" y="382962"/>
                </a:lnTo>
                <a:lnTo>
                  <a:pt x="5622495" y="377182"/>
                </a:lnTo>
                <a:lnTo>
                  <a:pt x="5656229" y="361286"/>
                </a:lnTo>
                <a:lnTo>
                  <a:pt x="5671520" y="344429"/>
                </a:lnTo>
                <a:lnTo>
                  <a:pt x="5577589" y="344429"/>
                </a:lnTo>
                <a:lnTo>
                  <a:pt x="5555041" y="341251"/>
                </a:lnTo>
                <a:lnTo>
                  <a:pt x="5535924" y="331660"/>
                </a:lnTo>
                <a:lnTo>
                  <a:pt x="5519334" y="315565"/>
                </a:lnTo>
                <a:lnTo>
                  <a:pt x="5504366" y="292881"/>
                </a:lnTo>
                <a:close/>
              </a:path>
              <a:path w="5685790" h="443230">
                <a:moveTo>
                  <a:pt x="5576626" y="128132"/>
                </a:moveTo>
                <a:lnTo>
                  <a:pt x="5535668" y="133838"/>
                </a:lnTo>
                <a:lnTo>
                  <a:pt x="5504732" y="149571"/>
                </a:lnTo>
                <a:lnTo>
                  <a:pt x="5485176" y="173251"/>
                </a:lnTo>
                <a:lnTo>
                  <a:pt x="5478356" y="202800"/>
                </a:lnTo>
                <a:lnTo>
                  <a:pt x="5482676" y="228186"/>
                </a:lnTo>
                <a:lnTo>
                  <a:pt x="5495938" y="249104"/>
                </a:lnTo>
                <a:lnTo>
                  <a:pt x="5518594" y="265056"/>
                </a:lnTo>
                <a:lnTo>
                  <a:pt x="5551097" y="275541"/>
                </a:lnTo>
                <a:lnTo>
                  <a:pt x="5584332" y="282284"/>
                </a:lnTo>
                <a:lnTo>
                  <a:pt x="5604575" y="287853"/>
                </a:lnTo>
                <a:lnTo>
                  <a:pt x="5617636" y="294687"/>
                </a:lnTo>
                <a:lnTo>
                  <a:pt x="5624644" y="303146"/>
                </a:lnTo>
                <a:lnTo>
                  <a:pt x="5626729" y="313592"/>
                </a:lnTo>
                <a:lnTo>
                  <a:pt x="5623455" y="325726"/>
                </a:lnTo>
                <a:lnTo>
                  <a:pt x="5613903" y="335513"/>
                </a:lnTo>
                <a:lnTo>
                  <a:pt x="5598479" y="342049"/>
                </a:lnTo>
                <a:lnTo>
                  <a:pt x="5577589" y="344429"/>
                </a:lnTo>
                <a:lnTo>
                  <a:pt x="5671520" y="344429"/>
                </a:lnTo>
                <a:lnTo>
                  <a:pt x="5677860" y="337440"/>
                </a:lnTo>
                <a:lnTo>
                  <a:pt x="5685491" y="307812"/>
                </a:lnTo>
                <a:lnTo>
                  <a:pt x="5681036" y="281432"/>
                </a:lnTo>
                <a:lnTo>
                  <a:pt x="5666827" y="260062"/>
                </a:lnTo>
                <a:lnTo>
                  <a:pt x="5641600" y="243660"/>
                </a:lnTo>
                <a:lnTo>
                  <a:pt x="5604091" y="232181"/>
                </a:lnTo>
                <a:lnTo>
                  <a:pt x="5570846" y="225438"/>
                </a:lnTo>
                <a:lnTo>
                  <a:pt x="5553694" y="220358"/>
                </a:lnTo>
                <a:lnTo>
                  <a:pt x="5542729" y="213697"/>
                </a:lnTo>
                <a:lnTo>
                  <a:pt x="5536911" y="205321"/>
                </a:lnTo>
                <a:lnTo>
                  <a:pt x="5535203" y="195093"/>
                </a:lnTo>
                <a:lnTo>
                  <a:pt x="5538115" y="183744"/>
                </a:lnTo>
                <a:lnTo>
                  <a:pt x="5546582" y="174743"/>
                </a:lnTo>
                <a:lnTo>
                  <a:pt x="5560196" y="168812"/>
                </a:lnTo>
                <a:lnTo>
                  <a:pt x="5578552" y="166675"/>
                </a:lnTo>
                <a:lnTo>
                  <a:pt x="5666273" y="166675"/>
                </a:lnTo>
                <a:lnTo>
                  <a:pt x="5660761" y="160039"/>
                </a:lnTo>
                <a:lnTo>
                  <a:pt x="5638046" y="142523"/>
                </a:lnTo>
                <a:lnTo>
                  <a:pt x="5610634" y="131782"/>
                </a:lnTo>
                <a:lnTo>
                  <a:pt x="5576626" y="128132"/>
                </a:lnTo>
                <a:close/>
              </a:path>
              <a:path w="5685790" h="443230">
                <a:moveTo>
                  <a:pt x="5666273" y="166675"/>
                </a:moveTo>
                <a:lnTo>
                  <a:pt x="5578552" y="166675"/>
                </a:lnTo>
                <a:lnTo>
                  <a:pt x="5596493" y="168940"/>
                </a:lnTo>
                <a:lnTo>
                  <a:pt x="5612579" y="176128"/>
                </a:lnTo>
                <a:lnTo>
                  <a:pt x="5627669" y="188824"/>
                </a:lnTo>
                <a:lnTo>
                  <a:pt x="5642624" y="207616"/>
                </a:lnTo>
                <a:lnTo>
                  <a:pt x="5680675" y="184015"/>
                </a:lnTo>
                <a:lnTo>
                  <a:pt x="5666273" y="166675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77084" y="3361447"/>
            <a:ext cx="6212379" cy="43932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77084" y="4091038"/>
            <a:ext cx="7602972" cy="43594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4630968"/>
            <a:ext cx="20104100" cy="4137025"/>
            <a:chOff x="0" y="4630968"/>
            <a:chExt cx="20104100" cy="4137025"/>
          </a:xfrm>
        </p:grpSpPr>
        <p:pic>
          <p:nvPicPr>
            <p:cNvPr id="5" name="object 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4630968"/>
              <a:ext cx="20104089" cy="12924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5920483"/>
              <a:ext cx="20104089" cy="12969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7214452"/>
              <a:ext cx="20104089" cy="12954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94521" y="6996362"/>
              <a:ext cx="98750" cy="987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99807" y="6996362"/>
              <a:ext cx="98750" cy="987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61432" y="7000697"/>
              <a:ext cx="109829" cy="6503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88925" y="7001179"/>
              <a:ext cx="119943" cy="1777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35201" y="7001179"/>
              <a:ext cx="119472" cy="17775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660102" y="7001179"/>
              <a:ext cx="119954" cy="1777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81034" y="7205916"/>
              <a:ext cx="132948" cy="664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86320" y="7205916"/>
              <a:ext cx="132948" cy="664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77084" y="4824000"/>
              <a:ext cx="6863637" cy="4426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377084" y="5556960"/>
              <a:ext cx="6222016" cy="4359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25878" y="6293301"/>
              <a:ext cx="12198025" cy="4359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407834" y="6869199"/>
              <a:ext cx="5086762" cy="43931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77084" y="7606010"/>
              <a:ext cx="10186586" cy="42873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025878" y="8338971"/>
              <a:ext cx="585470" cy="337820"/>
            </a:xfrm>
            <a:custGeom>
              <a:avLst/>
              <a:gdLst/>
              <a:ahLst/>
              <a:cxnLst/>
              <a:rect l="l" t="t" r="r" b="b"/>
              <a:pathLst>
                <a:path w="585470" h="337820">
                  <a:moveTo>
                    <a:pt x="145482" y="138728"/>
                  </a:moveTo>
                  <a:lnTo>
                    <a:pt x="0" y="138728"/>
                  </a:lnTo>
                  <a:lnTo>
                    <a:pt x="0" y="192203"/>
                  </a:lnTo>
                  <a:lnTo>
                    <a:pt x="145482" y="192203"/>
                  </a:lnTo>
                  <a:lnTo>
                    <a:pt x="145482" y="138728"/>
                  </a:lnTo>
                  <a:close/>
                </a:path>
                <a:path w="585470" h="337820">
                  <a:moveTo>
                    <a:pt x="418584" y="0"/>
                  </a:moveTo>
                  <a:lnTo>
                    <a:pt x="299592" y="0"/>
                  </a:lnTo>
                  <a:lnTo>
                    <a:pt x="299592" y="337204"/>
                  </a:lnTo>
                  <a:lnTo>
                    <a:pt x="418584" y="337204"/>
                  </a:lnTo>
                  <a:lnTo>
                    <a:pt x="468730" y="332511"/>
                  </a:lnTo>
                  <a:lnTo>
                    <a:pt x="510178" y="318452"/>
                  </a:lnTo>
                  <a:lnTo>
                    <a:pt x="542741" y="295052"/>
                  </a:lnTo>
                  <a:lnTo>
                    <a:pt x="546029" y="290472"/>
                  </a:lnTo>
                  <a:lnTo>
                    <a:pt x="363664" y="290472"/>
                  </a:lnTo>
                  <a:lnTo>
                    <a:pt x="363664" y="46731"/>
                  </a:lnTo>
                  <a:lnTo>
                    <a:pt x="546029" y="46731"/>
                  </a:lnTo>
                  <a:lnTo>
                    <a:pt x="542741" y="42151"/>
                  </a:lnTo>
                  <a:lnTo>
                    <a:pt x="510178" y="18752"/>
                  </a:lnTo>
                  <a:lnTo>
                    <a:pt x="468730" y="4692"/>
                  </a:lnTo>
                  <a:lnTo>
                    <a:pt x="418584" y="0"/>
                  </a:lnTo>
                  <a:close/>
                </a:path>
                <a:path w="585470" h="337820">
                  <a:moveTo>
                    <a:pt x="546029" y="46731"/>
                  </a:moveTo>
                  <a:lnTo>
                    <a:pt x="414249" y="46731"/>
                  </a:lnTo>
                  <a:lnTo>
                    <a:pt x="462559" y="54114"/>
                  </a:lnTo>
                  <a:lnTo>
                    <a:pt x="495113" y="76535"/>
                  </a:lnTo>
                  <a:lnTo>
                    <a:pt x="513487" y="114401"/>
                  </a:lnTo>
                  <a:lnTo>
                    <a:pt x="519261" y="168120"/>
                  </a:lnTo>
                  <a:lnTo>
                    <a:pt x="519261" y="169083"/>
                  </a:lnTo>
                  <a:lnTo>
                    <a:pt x="513487" y="222802"/>
                  </a:lnTo>
                  <a:lnTo>
                    <a:pt x="495113" y="260668"/>
                  </a:lnTo>
                  <a:lnTo>
                    <a:pt x="462559" y="283089"/>
                  </a:lnTo>
                  <a:lnTo>
                    <a:pt x="414249" y="290472"/>
                  </a:lnTo>
                  <a:lnTo>
                    <a:pt x="546029" y="290472"/>
                  </a:lnTo>
                  <a:lnTo>
                    <a:pt x="566232" y="262339"/>
                  </a:lnTo>
                  <a:lnTo>
                    <a:pt x="580463" y="220341"/>
                  </a:lnTo>
                  <a:lnTo>
                    <a:pt x="585249" y="169083"/>
                  </a:lnTo>
                  <a:lnTo>
                    <a:pt x="585249" y="168120"/>
                  </a:lnTo>
                  <a:lnTo>
                    <a:pt x="580463" y="116863"/>
                  </a:lnTo>
                  <a:lnTo>
                    <a:pt x="566232" y="74864"/>
                  </a:lnTo>
                  <a:lnTo>
                    <a:pt x="546029" y="46731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45774" y="8335124"/>
              <a:ext cx="10682690" cy="4325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880516" y="7000697"/>
              <a:ext cx="109829" cy="6503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18855" y="6962651"/>
              <a:ext cx="494030" cy="255270"/>
            </a:xfrm>
            <a:custGeom>
              <a:avLst/>
              <a:gdLst/>
              <a:ahLst/>
              <a:cxnLst/>
              <a:rect l="l" t="t" r="r" b="b"/>
              <a:pathLst>
                <a:path w="494029" h="255270">
                  <a:moveTo>
                    <a:pt x="384857" y="0"/>
                  </a:moveTo>
                  <a:lnTo>
                    <a:pt x="335636" y="9145"/>
                  </a:lnTo>
                  <a:lnTo>
                    <a:pt x="297791" y="34865"/>
                  </a:lnTo>
                  <a:lnTo>
                    <a:pt x="273494" y="74583"/>
                  </a:lnTo>
                  <a:lnTo>
                    <a:pt x="264913" y="125723"/>
                  </a:lnTo>
                  <a:lnTo>
                    <a:pt x="264913" y="129095"/>
                  </a:lnTo>
                  <a:lnTo>
                    <a:pt x="273899" y="181461"/>
                  </a:lnTo>
                  <a:lnTo>
                    <a:pt x="298871" y="221046"/>
                  </a:lnTo>
                  <a:lnTo>
                    <a:pt x="336850" y="246090"/>
                  </a:lnTo>
                  <a:lnTo>
                    <a:pt x="384857" y="254829"/>
                  </a:lnTo>
                  <a:lnTo>
                    <a:pt x="425578" y="249176"/>
                  </a:lnTo>
                  <a:lnTo>
                    <a:pt x="457717" y="232367"/>
                  </a:lnTo>
                  <a:lnTo>
                    <a:pt x="471805" y="215323"/>
                  </a:lnTo>
                  <a:lnTo>
                    <a:pt x="385820" y="215323"/>
                  </a:lnTo>
                  <a:lnTo>
                    <a:pt x="360638" y="209656"/>
                  </a:lnTo>
                  <a:lnTo>
                    <a:pt x="341869" y="193105"/>
                  </a:lnTo>
                  <a:lnTo>
                    <a:pt x="330143" y="166347"/>
                  </a:lnTo>
                  <a:lnTo>
                    <a:pt x="326094" y="130058"/>
                  </a:lnTo>
                  <a:lnTo>
                    <a:pt x="326094" y="124760"/>
                  </a:lnTo>
                  <a:lnTo>
                    <a:pt x="330143" y="88268"/>
                  </a:lnTo>
                  <a:lnTo>
                    <a:pt x="341869" y="61533"/>
                  </a:lnTo>
                  <a:lnTo>
                    <a:pt x="360638" y="45095"/>
                  </a:lnTo>
                  <a:lnTo>
                    <a:pt x="385820" y="39496"/>
                  </a:lnTo>
                  <a:lnTo>
                    <a:pt x="470942" y="39496"/>
                  </a:lnTo>
                  <a:lnTo>
                    <a:pt x="456755" y="22699"/>
                  </a:lnTo>
                  <a:lnTo>
                    <a:pt x="425007" y="5862"/>
                  </a:lnTo>
                  <a:lnTo>
                    <a:pt x="384857" y="0"/>
                  </a:lnTo>
                  <a:close/>
                </a:path>
                <a:path w="494029" h="255270">
                  <a:moveTo>
                    <a:pt x="440740" y="158005"/>
                  </a:moveTo>
                  <a:lnTo>
                    <a:pt x="431889" y="185046"/>
                  </a:lnTo>
                  <a:lnTo>
                    <a:pt x="419786" y="202739"/>
                  </a:lnTo>
                  <a:lnTo>
                    <a:pt x="404430" y="212395"/>
                  </a:lnTo>
                  <a:lnTo>
                    <a:pt x="385820" y="215323"/>
                  </a:lnTo>
                  <a:lnTo>
                    <a:pt x="471805" y="215323"/>
                  </a:lnTo>
                  <a:lnTo>
                    <a:pt x="480642" y="204630"/>
                  </a:lnTo>
                  <a:lnTo>
                    <a:pt x="493723" y="166193"/>
                  </a:lnTo>
                  <a:lnTo>
                    <a:pt x="440740" y="158005"/>
                  </a:lnTo>
                  <a:close/>
                </a:path>
                <a:path w="494029" h="255270">
                  <a:moveTo>
                    <a:pt x="470942" y="39496"/>
                  </a:moveTo>
                  <a:lnTo>
                    <a:pt x="385820" y="39496"/>
                  </a:lnTo>
                  <a:lnTo>
                    <a:pt x="404739" y="42566"/>
                  </a:lnTo>
                  <a:lnTo>
                    <a:pt x="419726" y="52141"/>
                  </a:lnTo>
                  <a:lnTo>
                    <a:pt x="431009" y="68761"/>
                  </a:lnTo>
                  <a:lnTo>
                    <a:pt x="438813" y="92970"/>
                  </a:lnTo>
                  <a:lnTo>
                    <a:pt x="491807" y="84782"/>
                  </a:lnTo>
                  <a:lnTo>
                    <a:pt x="479292" y="49382"/>
                  </a:lnTo>
                  <a:lnTo>
                    <a:pt x="470942" y="39496"/>
                  </a:lnTo>
                  <a:close/>
                </a:path>
                <a:path w="494029" h="255270">
                  <a:moveTo>
                    <a:pt x="118017" y="0"/>
                  </a:moveTo>
                  <a:lnTo>
                    <a:pt x="69499" y="9279"/>
                  </a:lnTo>
                  <a:lnTo>
                    <a:pt x="32272" y="35222"/>
                  </a:lnTo>
                  <a:lnTo>
                    <a:pt x="8414" y="74985"/>
                  </a:lnTo>
                  <a:lnTo>
                    <a:pt x="0" y="125723"/>
                  </a:lnTo>
                  <a:lnTo>
                    <a:pt x="0" y="129095"/>
                  </a:lnTo>
                  <a:lnTo>
                    <a:pt x="8692" y="181054"/>
                  </a:lnTo>
                  <a:lnTo>
                    <a:pt x="33416" y="220685"/>
                  </a:lnTo>
                  <a:lnTo>
                    <a:pt x="72140" y="245955"/>
                  </a:lnTo>
                  <a:lnTo>
                    <a:pt x="122833" y="254829"/>
                  </a:lnTo>
                  <a:lnTo>
                    <a:pt x="155464" y="250613"/>
                  </a:lnTo>
                  <a:lnTo>
                    <a:pt x="185157" y="238086"/>
                  </a:lnTo>
                  <a:lnTo>
                    <a:pt x="210423" y="217432"/>
                  </a:lnTo>
                  <a:lnTo>
                    <a:pt x="211198" y="216286"/>
                  </a:lnTo>
                  <a:lnTo>
                    <a:pt x="124278" y="216286"/>
                  </a:lnTo>
                  <a:lnTo>
                    <a:pt x="98487" y="211319"/>
                  </a:lnTo>
                  <a:lnTo>
                    <a:pt x="78701" y="196416"/>
                  </a:lnTo>
                  <a:lnTo>
                    <a:pt x="65689" y="171578"/>
                  </a:lnTo>
                  <a:lnTo>
                    <a:pt x="60218" y="136802"/>
                  </a:lnTo>
                  <a:lnTo>
                    <a:pt x="231699" y="136802"/>
                  </a:lnTo>
                  <a:lnTo>
                    <a:pt x="231632" y="125723"/>
                  </a:lnTo>
                  <a:lnTo>
                    <a:pt x="228487" y="103085"/>
                  </a:lnTo>
                  <a:lnTo>
                    <a:pt x="61652" y="103085"/>
                  </a:lnTo>
                  <a:lnTo>
                    <a:pt x="68439" y="75241"/>
                  </a:lnTo>
                  <a:lnTo>
                    <a:pt x="80506" y="54850"/>
                  </a:lnTo>
                  <a:lnTo>
                    <a:pt x="97358" y="42318"/>
                  </a:lnTo>
                  <a:lnTo>
                    <a:pt x="118499" y="38051"/>
                  </a:lnTo>
                  <a:lnTo>
                    <a:pt x="205112" y="38051"/>
                  </a:lnTo>
                  <a:lnTo>
                    <a:pt x="202497" y="33296"/>
                  </a:lnTo>
                  <a:lnTo>
                    <a:pt x="166874" y="8542"/>
                  </a:lnTo>
                  <a:lnTo>
                    <a:pt x="118017" y="0"/>
                  </a:lnTo>
                  <a:close/>
                </a:path>
                <a:path w="494029" h="255270">
                  <a:moveTo>
                    <a:pt x="185941" y="169565"/>
                  </a:moveTo>
                  <a:lnTo>
                    <a:pt x="171020" y="191089"/>
                  </a:lnTo>
                  <a:lnTo>
                    <a:pt x="155832" y="205569"/>
                  </a:lnTo>
                  <a:lnTo>
                    <a:pt x="140283" y="213727"/>
                  </a:lnTo>
                  <a:lnTo>
                    <a:pt x="124278" y="216286"/>
                  </a:lnTo>
                  <a:lnTo>
                    <a:pt x="211198" y="216286"/>
                  </a:lnTo>
                  <a:lnTo>
                    <a:pt x="229773" y="188831"/>
                  </a:lnTo>
                  <a:lnTo>
                    <a:pt x="185941" y="169565"/>
                  </a:lnTo>
                  <a:close/>
                </a:path>
                <a:path w="494029" h="255270">
                  <a:moveTo>
                    <a:pt x="205112" y="38051"/>
                  </a:moveTo>
                  <a:lnTo>
                    <a:pt x="118499" y="38051"/>
                  </a:lnTo>
                  <a:lnTo>
                    <a:pt x="140122" y="41776"/>
                  </a:lnTo>
                  <a:lnTo>
                    <a:pt x="156013" y="53405"/>
                  </a:lnTo>
                  <a:lnTo>
                    <a:pt x="166395" y="73615"/>
                  </a:lnTo>
                  <a:lnTo>
                    <a:pt x="171492" y="103085"/>
                  </a:lnTo>
                  <a:lnTo>
                    <a:pt x="228487" y="103085"/>
                  </a:lnTo>
                  <a:lnTo>
                    <a:pt x="224301" y="72953"/>
                  </a:lnTo>
                  <a:lnTo>
                    <a:pt x="205112" y="38051"/>
                  </a:lnTo>
                  <a:close/>
                </a:path>
              </a:pathLst>
            </a:custGeom>
            <a:solidFill>
              <a:srgbClr val="1F2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4735" y="2722430"/>
            <a:ext cx="2094175" cy="5263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4630187"/>
            <a:ext cx="20104100" cy="3879850"/>
            <a:chOff x="0" y="4630187"/>
            <a:chExt cx="20104100" cy="38798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630969"/>
              <a:ext cx="20104089" cy="12924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920483"/>
              <a:ext cx="20104089" cy="12969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7214452"/>
              <a:ext cx="20104089" cy="12954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0516" y="7120076"/>
              <a:ext cx="109829" cy="650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14583" y="7212555"/>
              <a:ext cx="41380" cy="33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21241" y="7038183"/>
              <a:ext cx="128624" cy="1098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02007" y="7120076"/>
              <a:ext cx="109829" cy="650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6875" y="7120076"/>
              <a:ext cx="109839" cy="650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58031" y="7038183"/>
              <a:ext cx="128613" cy="1098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35492" y="7120558"/>
              <a:ext cx="119954" cy="1777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19350" y="7115741"/>
              <a:ext cx="54982" cy="987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59647" y="7120558"/>
              <a:ext cx="119954" cy="1777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27675" y="7120076"/>
              <a:ext cx="109839" cy="6503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48052" y="7120076"/>
              <a:ext cx="109829" cy="6503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38798" y="7120076"/>
              <a:ext cx="109818" cy="6503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47237" y="7120558"/>
              <a:ext cx="119954" cy="1777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10534" y="7038183"/>
              <a:ext cx="128613" cy="1098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72700" y="7120558"/>
              <a:ext cx="119462" cy="1777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10038" y="7120076"/>
              <a:ext cx="109829" cy="6503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50649" y="7212555"/>
              <a:ext cx="41370" cy="338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203219" y="7120558"/>
              <a:ext cx="119462" cy="17774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57213" y="7212968"/>
              <a:ext cx="98750" cy="8438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547461" y="7120558"/>
              <a:ext cx="119954" cy="17774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19350" y="7325326"/>
              <a:ext cx="75704" cy="6643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393268" y="7212968"/>
              <a:ext cx="98750" cy="8438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16854" y="4630187"/>
              <a:ext cx="10823844" cy="34441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354092" y="5426745"/>
              <a:ext cx="351155" cy="335280"/>
            </a:xfrm>
            <a:custGeom>
              <a:avLst/>
              <a:gdLst/>
              <a:ahLst/>
              <a:cxnLst/>
              <a:rect l="l" t="t" r="r" b="b"/>
              <a:pathLst>
                <a:path w="351154" h="335279">
                  <a:moveTo>
                    <a:pt x="57799" y="223040"/>
                  </a:moveTo>
                  <a:lnTo>
                    <a:pt x="0" y="231710"/>
                  </a:lnTo>
                  <a:lnTo>
                    <a:pt x="13945" y="277361"/>
                  </a:lnTo>
                  <a:lnTo>
                    <a:pt x="40400" y="309688"/>
                  </a:lnTo>
                  <a:lnTo>
                    <a:pt x="77965" y="328918"/>
                  </a:lnTo>
                  <a:lnTo>
                    <a:pt x="125242" y="335277"/>
                  </a:lnTo>
                  <a:lnTo>
                    <a:pt x="175807" y="328007"/>
                  </a:lnTo>
                  <a:lnTo>
                    <a:pt x="214719" y="307821"/>
                  </a:lnTo>
                  <a:lnTo>
                    <a:pt x="227286" y="292409"/>
                  </a:lnTo>
                  <a:lnTo>
                    <a:pt x="125242" y="292409"/>
                  </a:lnTo>
                  <a:lnTo>
                    <a:pt x="101496" y="288479"/>
                  </a:lnTo>
                  <a:lnTo>
                    <a:pt x="81586" y="276148"/>
                  </a:lnTo>
                  <a:lnTo>
                    <a:pt x="66643" y="254605"/>
                  </a:lnTo>
                  <a:lnTo>
                    <a:pt x="57799" y="223040"/>
                  </a:lnTo>
                  <a:close/>
                </a:path>
                <a:path w="351154" h="335279">
                  <a:moveTo>
                    <a:pt x="224170" y="42878"/>
                  </a:moveTo>
                  <a:lnTo>
                    <a:pt x="124278" y="42878"/>
                  </a:lnTo>
                  <a:lnTo>
                    <a:pt x="147468" y="46588"/>
                  </a:lnTo>
                  <a:lnTo>
                    <a:pt x="164201" y="57027"/>
                  </a:lnTo>
                  <a:lnTo>
                    <a:pt x="174342" y="73155"/>
                  </a:lnTo>
                  <a:lnTo>
                    <a:pt x="177753" y="93934"/>
                  </a:lnTo>
                  <a:lnTo>
                    <a:pt x="174117" y="115306"/>
                  </a:lnTo>
                  <a:lnTo>
                    <a:pt x="163118" y="130850"/>
                  </a:lnTo>
                  <a:lnTo>
                    <a:pt x="144623" y="140342"/>
                  </a:lnTo>
                  <a:lnTo>
                    <a:pt x="118499" y="143555"/>
                  </a:lnTo>
                  <a:lnTo>
                    <a:pt x="91526" y="143555"/>
                  </a:lnTo>
                  <a:lnTo>
                    <a:pt x="91526" y="185941"/>
                  </a:lnTo>
                  <a:lnTo>
                    <a:pt x="120907" y="185941"/>
                  </a:lnTo>
                  <a:lnTo>
                    <a:pt x="151291" y="189465"/>
                  </a:lnTo>
                  <a:lnTo>
                    <a:pt x="170704" y="199674"/>
                  </a:lnTo>
                  <a:lnTo>
                    <a:pt x="180995" y="216024"/>
                  </a:lnTo>
                  <a:lnTo>
                    <a:pt x="184015" y="237971"/>
                  </a:lnTo>
                  <a:lnTo>
                    <a:pt x="179844" y="260295"/>
                  </a:lnTo>
                  <a:lnTo>
                    <a:pt x="167994" y="277473"/>
                  </a:lnTo>
                  <a:lnTo>
                    <a:pt x="149462" y="288509"/>
                  </a:lnTo>
                  <a:lnTo>
                    <a:pt x="125242" y="292409"/>
                  </a:lnTo>
                  <a:lnTo>
                    <a:pt x="227286" y="292409"/>
                  </a:lnTo>
                  <a:lnTo>
                    <a:pt x="239722" y="277157"/>
                  </a:lnTo>
                  <a:lnTo>
                    <a:pt x="248557" y="238453"/>
                  </a:lnTo>
                  <a:lnTo>
                    <a:pt x="244576" y="213969"/>
                  </a:lnTo>
                  <a:lnTo>
                    <a:pt x="232241" y="192148"/>
                  </a:lnTo>
                  <a:lnTo>
                    <a:pt x="210965" y="174571"/>
                  </a:lnTo>
                  <a:lnTo>
                    <a:pt x="180162" y="162822"/>
                  </a:lnTo>
                  <a:lnTo>
                    <a:pt x="206992" y="151390"/>
                  </a:lnTo>
                  <a:lnTo>
                    <a:pt x="226100" y="134944"/>
                  </a:lnTo>
                  <a:lnTo>
                    <a:pt x="237532" y="114252"/>
                  </a:lnTo>
                  <a:lnTo>
                    <a:pt x="241332" y="90081"/>
                  </a:lnTo>
                  <a:lnTo>
                    <a:pt x="233889" y="55482"/>
                  </a:lnTo>
                  <a:lnTo>
                    <a:pt x="224170" y="42878"/>
                  </a:lnTo>
                  <a:close/>
                </a:path>
                <a:path w="351154" h="335279">
                  <a:moveTo>
                    <a:pt x="124760" y="0"/>
                  </a:moveTo>
                  <a:lnTo>
                    <a:pt x="77785" y="7143"/>
                  </a:lnTo>
                  <a:lnTo>
                    <a:pt x="42327" y="27158"/>
                  </a:lnTo>
                  <a:lnTo>
                    <a:pt x="18340" y="57921"/>
                  </a:lnTo>
                  <a:lnTo>
                    <a:pt x="5779" y="97305"/>
                  </a:lnTo>
                  <a:lnTo>
                    <a:pt x="62615" y="105986"/>
                  </a:lnTo>
                  <a:lnTo>
                    <a:pt x="70692" y="77629"/>
                  </a:lnTo>
                  <a:lnTo>
                    <a:pt x="83874" y="57991"/>
                  </a:lnTo>
                  <a:lnTo>
                    <a:pt x="101842" y="46573"/>
                  </a:lnTo>
                  <a:lnTo>
                    <a:pt x="124278" y="42878"/>
                  </a:lnTo>
                  <a:lnTo>
                    <a:pt x="224170" y="42878"/>
                  </a:lnTo>
                  <a:lnTo>
                    <a:pt x="211769" y="26797"/>
                  </a:lnTo>
                  <a:lnTo>
                    <a:pt x="175288" y="7234"/>
                  </a:lnTo>
                  <a:lnTo>
                    <a:pt x="124760" y="0"/>
                  </a:lnTo>
                  <a:close/>
                </a:path>
                <a:path w="351154" h="335279">
                  <a:moveTo>
                    <a:pt x="350659" y="260609"/>
                  </a:moveTo>
                  <a:lnTo>
                    <a:pt x="285143" y="260609"/>
                  </a:lnTo>
                  <a:lnTo>
                    <a:pt x="285143" y="328052"/>
                  </a:lnTo>
                  <a:lnTo>
                    <a:pt x="350659" y="328052"/>
                  </a:lnTo>
                  <a:lnTo>
                    <a:pt x="350659" y="260609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11074" y="5410376"/>
              <a:ext cx="10942287" cy="44268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016854" y="6197785"/>
              <a:ext cx="796925" cy="351790"/>
            </a:xfrm>
            <a:custGeom>
              <a:avLst/>
              <a:gdLst/>
              <a:ahLst/>
              <a:cxnLst/>
              <a:rect l="l" t="t" r="r" b="b"/>
              <a:pathLst>
                <a:path w="796925" h="351790">
                  <a:moveTo>
                    <a:pt x="201487" y="138247"/>
                  </a:moveTo>
                  <a:lnTo>
                    <a:pt x="115127" y="138247"/>
                  </a:lnTo>
                  <a:lnTo>
                    <a:pt x="134500" y="141235"/>
                  </a:lnTo>
                  <a:lnTo>
                    <a:pt x="148005" y="150229"/>
                  </a:lnTo>
                  <a:lnTo>
                    <a:pt x="155911" y="165277"/>
                  </a:lnTo>
                  <a:lnTo>
                    <a:pt x="158487" y="186423"/>
                  </a:lnTo>
                  <a:lnTo>
                    <a:pt x="158487" y="195093"/>
                  </a:lnTo>
                  <a:lnTo>
                    <a:pt x="138728" y="196056"/>
                  </a:lnTo>
                  <a:lnTo>
                    <a:pt x="70515" y="204531"/>
                  </a:lnTo>
                  <a:lnTo>
                    <a:pt x="27997" y="222308"/>
                  </a:lnTo>
                  <a:lnTo>
                    <a:pt x="6163" y="247674"/>
                  </a:lnTo>
                  <a:lnTo>
                    <a:pt x="0" y="278912"/>
                  </a:lnTo>
                  <a:lnTo>
                    <a:pt x="6284" y="308821"/>
                  </a:lnTo>
                  <a:lnTo>
                    <a:pt x="23542" y="331413"/>
                  </a:lnTo>
                  <a:lnTo>
                    <a:pt x="49382" y="345698"/>
                  </a:lnTo>
                  <a:lnTo>
                    <a:pt x="81411" y="350680"/>
                  </a:lnTo>
                  <a:lnTo>
                    <a:pt x="106344" y="347805"/>
                  </a:lnTo>
                  <a:lnTo>
                    <a:pt x="128073" y="339240"/>
                  </a:lnTo>
                  <a:lnTo>
                    <a:pt x="146101" y="325077"/>
                  </a:lnTo>
                  <a:lnTo>
                    <a:pt x="155191" y="312147"/>
                  </a:lnTo>
                  <a:lnTo>
                    <a:pt x="100195" y="312147"/>
                  </a:lnTo>
                  <a:lnTo>
                    <a:pt x="84120" y="309761"/>
                  </a:lnTo>
                  <a:lnTo>
                    <a:pt x="71296" y="302815"/>
                  </a:lnTo>
                  <a:lnTo>
                    <a:pt x="62806" y="291624"/>
                  </a:lnTo>
                  <a:lnTo>
                    <a:pt x="59736" y="276504"/>
                  </a:lnTo>
                  <a:lnTo>
                    <a:pt x="63266" y="259083"/>
                  </a:lnTo>
                  <a:lnTo>
                    <a:pt x="76052" y="244465"/>
                  </a:lnTo>
                  <a:lnTo>
                    <a:pt x="101392" y="233822"/>
                  </a:lnTo>
                  <a:lnTo>
                    <a:pt x="142582" y="228328"/>
                  </a:lnTo>
                  <a:lnTo>
                    <a:pt x="158487" y="227364"/>
                  </a:lnTo>
                  <a:lnTo>
                    <a:pt x="217731" y="227364"/>
                  </a:lnTo>
                  <a:lnTo>
                    <a:pt x="217731" y="200873"/>
                  </a:lnTo>
                  <a:lnTo>
                    <a:pt x="211590" y="155756"/>
                  </a:lnTo>
                  <a:lnTo>
                    <a:pt x="201487" y="138247"/>
                  </a:lnTo>
                  <a:close/>
                </a:path>
                <a:path w="796925" h="351790">
                  <a:moveTo>
                    <a:pt x="217731" y="305404"/>
                  </a:moveTo>
                  <a:lnTo>
                    <a:pt x="159932" y="305404"/>
                  </a:lnTo>
                  <a:lnTo>
                    <a:pt x="159932" y="344418"/>
                  </a:lnTo>
                  <a:lnTo>
                    <a:pt x="217731" y="344418"/>
                  </a:lnTo>
                  <a:lnTo>
                    <a:pt x="217731" y="305404"/>
                  </a:lnTo>
                  <a:close/>
                </a:path>
                <a:path w="796925" h="351790">
                  <a:moveTo>
                    <a:pt x="217731" y="227364"/>
                  </a:moveTo>
                  <a:lnTo>
                    <a:pt x="158487" y="227364"/>
                  </a:lnTo>
                  <a:lnTo>
                    <a:pt x="158487" y="252892"/>
                  </a:lnTo>
                  <a:lnTo>
                    <a:pt x="154256" y="276786"/>
                  </a:lnTo>
                  <a:lnTo>
                    <a:pt x="142346" y="295528"/>
                  </a:lnTo>
                  <a:lnTo>
                    <a:pt x="123934" y="307767"/>
                  </a:lnTo>
                  <a:lnTo>
                    <a:pt x="100195" y="312147"/>
                  </a:lnTo>
                  <a:lnTo>
                    <a:pt x="155191" y="312147"/>
                  </a:lnTo>
                  <a:lnTo>
                    <a:pt x="159932" y="305404"/>
                  </a:lnTo>
                  <a:lnTo>
                    <a:pt x="217731" y="305404"/>
                  </a:lnTo>
                  <a:lnTo>
                    <a:pt x="217731" y="227364"/>
                  </a:lnTo>
                  <a:close/>
                </a:path>
                <a:path w="796925" h="351790">
                  <a:moveTo>
                    <a:pt x="115127" y="96824"/>
                  </a:moveTo>
                  <a:lnTo>
                    <a:pt x="78474" y="102039"/>
                  </a:lnTo>
                  <a:lnTo>
                    <a:pt x="49495" y="116512"/>
                  </a:lnTo>
                  <a:lnTo>
                    <a:pt x="28284" y="138480"/>
                  </a:lnTo>
                  <a:lnTo>
                    <a:pt x="14931" y="166183"/>
                  </a:lnTo>
                  <a:lnTo>
                    <a:pt x="67924" y="175827"/>
                  </a:lnTo>
                  <a:lnTo>
                    <a:pt x="76045" y="159993"/>
                  </a:lnTo>
                  <a:lnTo>
                    <a:pt x="86287" y="148182"/>
                  </a:lnTo>
                  <a:lnTo>
                    <a:pt x="99149" y="140798"/>
                  </a:lnTo>
                  <a:lnTo>
                    <a:pt x="115127" y="138247"/>
                  </a:lnTo>
                  <a:lnTo>
                    <a:pt x="201487" y="138247"/>
                  </a:lnTo>
                  <a:lnTo>
                    <a:pt x="192804" y="123196"/>
                  </a:lnTo>
                  <a:lnTo>
                    <a:pt x="160830" y="103462"/>
                  </a:lnTo>
                  <a:lnTo>
                    <a:pt x="115127" y="96824"/>
                  </a:lnTo>
                  <a:close/>
                </a:path>
                <a:path w="796925" h="351790">
                  <a:moveTo>
                    <a:pt x="337654" y="276975"/>
                  </a:moveTo>
                  <a:lnTo>
                    <a:pt x="272138" y="276975"/>
                  </a:lnTo>
                  <a:lnTo>
                    <a:pt x="272138" y="344418"/>
                  </a:lnTo>
                  <a:lnTo>
                    <a:pt x="337654" y="344418"/>
                  </a:lnTo>
                  <a:lnTo>
                    <a:pt x="337654" y="276975"/>
                  </a:lnTo>
                  <a:close/>
                </a:path>
                <a:path w="796925" h="351790">
                  <a:moveTo>
                    <a:pt x="644472" y="0"/>
                  </a:moveTo>
                  <a:lnTo>
                    <a:pt x="600381" y="5461"/>
                  </a:lnTo>
                  <a:lnTo>
                    <a:pt x="562926" y="21372"/>
                  </a:lnTo>
                  <a:lnTo>
                    <a:pt x="532721" y="47024"/>
                  </a:lnTo>
                  <a:lnTo>
                    <a:pt x="510384" y="81710"/>
                  </a:lnTo>
                  <a:lnTo>
                    <a:pt x="496530" y="124719"/>
                  </a:lnTo>
                  <a:lnTo>
                    <a:pt x="491775" y="175345"/>
                  </a:lnTo>
                  <a:lnTo>
                    <a:pt x="491775" y="176308"/>
                  </a:lnTo>
                  <a:lnTo>
                    <a:pt x="496530" y="226929"/>
                  </a:lnTo>
                  <a:lnTo>
                    <a:pt x="510384" y="269936"/>
                  </a:lnTo>
                  <a:lnTo>
                    <a:pt x="532721" y="304620"/>
                  </a:lnTo>
                  <a:lnTo>
                    <a:pt x="562926" y="330271"/>
                  </a:lnTo>
                  <a:lnTo>
                    <a:pt x="600381" y="346182"/>
                  </a:lnTo>
                  <a:lnTo>
                    <a:pt x="644472" y="351643"/>
                  </a:lnTo>
                  <a:lnTo>
                    <a:pt x="688368" y="346182"/>
                  </a:lnTo>
                  <a:lnTo>
                    <a:pt x="725691" y="330271"/>
                  </a:lnTo>
                  <a:lnTo>
                    <a:pt x="753762" y="306367"/>
                  </a:lnTo>
                  <a:lnTo>
                    <a:pt x="644472" y="306367"/>
                  </a:lnTo>
                  <a:lnTo>
                    <a:pt x="608852" y="298510"/>
                  </a:lnTo>
                  <a:lnTo>
                    <a:pt x="581676" y="274576"/>
                  </a:lnTo>
                  <a:lnTo>
                    <a:pt x="564343" y="234023"/>
                  </a:lnTo>
                  <a:lnTo>
                    <a:pt x="558255" y="176308"/>
                  </a:lnTo>
                  <a:lnTo>
                    <a:pt x="558255" y="175345"/>
                  </a:lnTo>
                  <a:lnTo>
                    <a:pt x="564343" y="117628"/>
                  </a:lnTo>
                  <a:lnTo>
                    <a:pt x="581676" y="77072"/>
                  </a:lnTo>
                  <a:lnTo>
                    <a:pt x="608852" y="53134"/>
                  </a:lnTo>
                  <a:lnTo>
                    <a:pt x="644472" y="45276"/>
                  </a:lnTo>
                  <a:lnTo>
                    <a:pt x="753761" y="45276"/>
                  </a:lnTo>
                  <a:lnTo>
                    <a:pt x="725691" y="21372"/>
                  </a:lnTo>
                  <a:lnTo>
                    <a:pt x="688368" y="5461"/>
                  </a:lnTo>
                  <a:lnTo>
                    <a:pt x="644472" y="0"/>
                  </a:lnTo>
                  <a:close/>
                </a:path>
                <a:path w="796925" h="351790">
                  <a:moveTo>
                    <a:pt x="753761" y="45276"/>
                  </a:moveTo>
                  <a:lnTo>
                    <a:pt x="644472" y="45276"/>
                  </a:lnTo>
                  <a:lnTo>
                    <a:pt x="679895" y="53134"/>
                  </a:lnTo>
                  <a:lnTo>
                    <a:pt x="707097" y="77072"/>
                  </a:lnTo>
                  <a:lnTo>
                    <a:pt x="724543" y="117628"/>
                  </a:lnTo>
                  <a:lnTo>
                    <a:pt x="730700" y="175345"/>
                  </a:lnTo>
                  <a:lnTo>
                    <a:pt x="730700" y="176308"/>
                  </a:lnTo>
                  <a:lnTo>
                    <a:pt x="724543" y="234023"/>
                  </a:lnTo>
                  <a:lnTo>
                    <a:pt x="707097" y="274576"/>
                  </a:lnTo>
                  <a:lnTo>
                    <a:pt x="679895" y="298510"/>
                  </a:lnTo>
                  <a:lnTo>
                    <a:pt x="644472" y="306367"/>
                  </a:lnTo>
                  <a:lnTo>
                    <a:pt x="753762" y="306367"/>
                  </a:lnTo>
                  <a:lnTo>
                    <a:pt x="755814" y="304620"/>
                  </a:lnTo>
                  <a:lnTo>
                    <a:pt x="778108" y="269936"/>
                  </a:lnTo>
                  <a:lnTo>
                    <a:pt x="791946" y="226929"/>
                  </a:lnTo>
                  <a:lnTo>
                    <a:pt x="796698" y="176308"/>
                  </a:lnTo>
                  <a:lnTo>
                    <a:pt x="796698" y="175345"/>
                  </a:lnTo>
                  <a:lnTo>
                    <a:pt x="791946" y="124719"/>
                  </a:lnTo>
                  <a:lnTo>
                    <a:pt x="778108" y="81710"/>
                  </a:lnTo>
                  <a:lnTo>
                    <a:pt x="755814" y="47024"/>
                  </a:lnTo>
                  <a:lnTo>
                    <a:pt x="753761" y="45276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48204" y="6201156"/>
              <a:ext cx="7508514" cy="43594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349750" y="7008801"/>
              <a:ext cx="371475" cy="321310"/>
            </a:xfrm>
            <a:custGeom>
              <a:avLst/>
              <a:gdLst/>
              <a:ahLst/>
              <a:cxnLst/>
              <a:rect l="l" t="t" r="r" b="b"/>
              <a:pathLst>
                <a:path w="371475" h="321309">
                  <a:moveTo>
                    <a:pt x="225448" y="249521"/>
                  </a:moveTo>
                  <a:lnTo>
                    <a:pt x="163785" y="249521"/>
                  </a:lnTo>
                  <a:lnTo>
                    <a:pt x="163785" y="320817"/>
                  </a:lnTo>
                  <a:lnTo>
                    <a:pt x="225448" y="320817"/>
                  </a:lnTo>
                  <a:lnTo>
                    <a:pt x="225448" y="249521"/>
                  </a:lnTo>
                  <a:close/>
                </a:path>
                <a:path w="371475" h="321309">
                  <a:moveTo>
                    <a:pt x="225448" y="0"/>
                  </a:moveTo>
                  <a:lnTo>
                    <a:pt x="152225" y="0"/>
                  </a:lnTo>
                  <a:lnTo>
                    <a:pt x="0" y="209543"/>
                  </a:lnTo>
                  <a:lnTo>
                    <a:pt x="0" y="249521"/>
                  </a:lnTo>
                  <a:lnTo>
                    <a:pt x="266389" y="249521"/>
                  </a:lnTo>
                  <a:lnTo>
                    <a:pt x="266389" y="205208"/>
                  </a:lnTo>
                  <a:lnTo>
                    <a:pt x="57809" y="205208"/>
                  </a:lnTo>
                  <a:lnTo>
                    <a:pt x="163785" y="56835"/>
                  </a:lnTo>
                  <a:lnTo>
                    <a:pt x="225448" y="56835"/>
                  </a:lnTo>
                  <a:lnTo>
                    <a:pt x="225448" y="0"/>
                  </a:lnTo>
                  <a:close/>
                </a:path>
                <a:path w="371475" h="321309">
                  <a:moveTo>
                    <a:pt x="225448" y="56835"/>
                  </a:moveTo>
                  <a:lnTo>
                    <a:pt x="163785" y="56835"/>
                  </a:lnTo>
                  <a:lnTo>
                    <a:pt x="163785" y="205208"/>
                  </a:lnTo>
                  <a:lnTo>
                    <a:pt x="225448" y="205208"/>
                  </a:lnTo>
                  <a:lnTo>
                    <a:pt x="225448" y="56835"/>
                  </a:lnTo>
                  <a:close/>
                </a:path>
                <a:path w="371475" h="321309">
                  <a:moveTo>
                    <a:pt x="370889" y="253374"/>
                  </a:moveTo>
                  <a:lnTo>
                    <a:pt x="305372" y="253374"/>
                  </a:lnTo>
                  <a:lnTo>
                    <a:pt x="305372" y="320817"/>
                  </a:lnTo>
                  <a:lnTo>
                    <a:pt x="370889" y="320817"/>
                  </a:lnTo>
                  <a:lnTo>
                    <a:pt x="370889" y="253374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36118" y="6988563"/>
              <a:ext cx="10043962" cy="43932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361317" y="7796201"/>
              <a:ext cx="347345" cy="328295"/>
            </a:xfrm>
            <a:custGeom>
              <a:avLst/>
              <a:gdLst/>
              <a:ahLst/>
              <a:cxnLst/>
              <a:rect l="l" t="t" r="r" b="b"/>
              <a:pathLst>
                <a:path w="347345" h="328295">
                  <a:moveTo>
                    <a:pt x="57799" y="222558"/>
                  </a:moveTo>
                  <a:lnTo>
                    <a:pt x="0" y="231710"/>
                  </a:lnTo>
                  <a:lnTo>
                    <a:pt x="14005" y="273184"/>
                  </a:lnTo>
                  <a:lnTo>
                    <a:pt x="39076" y="303366"/>
                  </a:lnTo>
                  <a:lnTo>
                    <a:pt x="74714" y="321806"/>
                  </a:lnTo>
                  <a:lnTo>
                    <a:pt x="120425" y="328052"/>
                  </a:lnTo>
                  <a:lnTo>
                    <a:pt x="169847" y="320037"/>
                  </a:lnTo>
                  <a:lnTo>
                    <a:pt x="209060" y="297165"/>
                  </a:lnTo>
                  <a:lnTo>
                    <a:pt x="217668" y="285185"/>
                  </a:lnTo>
                  <a:lnTo>
                    <a:pt x="120907" y="285185"/>
                  </a:lnTo>
                  <a:lnTo>
                    <a:pt x="98719" y="281631"/>
                  </a:lnTo>
                  <a:lnTo>
                    <a:pt x="80322" y="270489"/>
                  </a:lnTo>
                  <a:lnTo>
                    <a:pt x="66440" y="251038"/>
                  </a:lnTo>
                  <a:lnTo>
                    <a:pt x="57799" y="222558"/>
                  </a:lnTo>
                  <a:close/>
                </a:path>
                <a:path w="347345" h="328295">
                  <a:moveTo>
                    <a:pt x="225035" y="150780"/>
                  </a:moveTo>
                  <a:lnTo>
                    <a:pt x="126687" y="150780"/>
                  </a:lnTo>
                  <a:lnTo>
                    <a:pt x="149748" y="155492"/>
                  </a:lnTo>
                  <a:lnTo>
                    <a:pt x="166670" y="168964"/>
                  </a:lnTo>
                  <a:lnTo>
                    <a:pt x="177089" y="190206"/>
                  </a:lnTo>
                  <a:lnTo>
                    <a:pt x="180643" y="218223"/>
                  </a:lnTo>
                  <a:lnTo>
                    <a:pt x="176118" y="246771"/>
                  </a:lnTo>
                  <a:lnTo>
                    <a:pt x="163599" y="267779"/>
                  </a:lnTo>
                  <a:lnTo>
                    <a:pt x="144668" y="280750"/>
                  </a:lnTo>
                  <a:lnTo>
                    <a:pt x="120907" y="285185"/>
                  </a:lnTo>
                  <a:lnTo>
                    <a:pt x="217668" y="285185"/>
                  </a:lnTo>
                  <a:lnTo>
                    <a:pt x="234905" y="261195"/>
                  </a:lnTo>
                  <a:lnTo>
                    <a:pt x="244222" y="213888"/>
                  </a:lnTo>
                  <a:lnTo>
                    <a:pt x="237163" y="170886"/>
                  </a:lnTo>
                  <a:lnTo>
                    <a:pt x="225035" y="150780"/>
                  </a:lnTo>
                  <a:close/>
                </a:path>
                <a:path w="347345" h="328295">
                  <a:moveTo>
                    <a:pt x="223993" y="0"/>
                  </a:moveTo>
                  <a:lnTo>
                    <a:pt x="16376" y="0"/>
                  </a:lnTo>
                  <a:lnTo>
                    <a:pt x="7706" y="175827"/>
                  </a:lnTo>
                  <a:lnTo>
                    <a:pt x="65024" y="185941"/>
                  </a:lnTo>
                  <a:lnTo>
                    <a:pt x="78727" y="169881"/>
                  </a:lnTo>
                  <a:lnTo>
                    <a:pt x="93330" y="158968"/>
                  </a:lnTo>
                  <a:lnTo>
                    <a:pt x="109196" y="152752"/>
                  </a:lnTo>
                  <a:lnTo>
                    <a:pt x="126687" y="150780"/>
                  </a:lnTo>
                  <a:lnTo>
                    <a:pt x="225035" y="150780"/>
                  </a:lnTo>
                  <a:lnTo>
                    <a:pt x="220095" y="142592"/>
                  </a:lnTo>
                  <a:lnTo>
                    <a:pt x="62134" y="142592"/>
                  </a:lnTo>
                  <a:lnTo>
                    <a:pt x="66469" y="46249"/>
                  </a:lnTo>
                  <a:lnTo>
                    <a:pt x="223993" y="46249"/>
                  </a:lnTo>
                  <a:lnTo>
                    <a:pt x="223993" y="0"/>
                  </a:lnTo>
                  <a:close/>
                </a:path>
                <a:path w="347345" h="328295">
                  <a:moveTo>
                    <a:pt x="139210" y="106467"/>
                  </a:moveTo>
                  <a:lnTo>
                    <a:pt x="117211" y="109064"/>
                  </a:lnTo>
                  <a:lnTo>
                    <a:pt x="96521" y="116402"/>
                  </a:lnTo>
                  <a:lnTo>
                    <a:pt x="77907" y="127804"/>
                  </a:lnTo>
                  <a:lnTo>
                    <a:pt x="62134" y="142592"/>
                  </a:lnTo>
                  <a:lnTo>
                    <a:pt x="220095" y="142592"/>
                  </a:lnTo>
                  <a:lnTo>
                    <a:pt x="216646" y="136874"/>
                  </a:lnTo>
                  <a:lnTo>
                    <a:pt x="183664" y="114513"/>
                  </a:lnTo>
                  <a:lnTo>
                    <a:pt x="139210" y="106467"/>
                  </a:lnTo>
                  <a:close/>
                </a:path>
                <a:path w="347345" h="328295">
                  <a:moveTo>
                    <a:pt x="346806" y="253384"/>
                  </a:moveTo>
                  <a:lnTo>
                    <a:pt x="281289" y="253384"/>
                  </a:lnTo>
                  <a:lnTo>
                    <a:pt x="281289" y="320827"/>
                  </a:lnTo>
                  <a:lnTo>
                    <a:pt x="346806" y="320827"/>
                  </a:lnTo>
                  <a:lnTo>
                    <a:pt x="346806" y="253384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25042" y="7738878"/>
              <a:ext cx="14077973" cy="46389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804821" y="6885088"/>
              <a:ext cx="514528" cy="51452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846893" y="6998195"/>
              <a:ext cx="473075" cy="401955"/>
            </a:xfrm>
            <a:custGeom>
              <a:avLst/>
              <a:gdLst/>
              <a:ahLst/>
              <a:cxnLst/>
              <a:rect l="l" t="t" r="r" b="b"/>
              <a:pathLst>
                <a:path w="473075" h="401954">
                  <a:moveTo>
                    <a:pt x="59254" y="0"/>
                  </a:moveTo>
                  <a:lnTo>
                    <a:pt x="0" y="0"/>
                  </a:lnTo>
                  <a:lnTo>
                    <a:pt x="0" y="56846"/>
                  </a:lnTo>
                  <a:lnTo>
                    <a:pt x="59254" y="56846"/>
                  </a:lnTo>
                  <a:lnTo>
                    <a:pt x="59254" y="0"/>
                  </a:lnTo>
                  <a:close/>
                </a:path>
                <a:path w="473075" h="401954">
                  <a:moveTo>
                    <a:pt x="172926" y="91044"/>
                  </a:moveTo>
                  <a:lnTo>
                    <a:pt x="113671" y="91044"/>
                  </a:lnTo>
                  <a:lnTo>
                    <a:pt x="113671" y="331424"/>
                  </a:lnTo>
                  <a:lnTo>
                    <a:pt x="172926" y="331424"/>
                  </a:lnTo>
                  <a:lnTo>
                    <a:pt x="172926" y="200391"/>
                  </a:lnTo>
                  <a:lnTo>
                    <a:pt x="176945" y="170965"/>
                  </a:lnTo>
                  <a:lnTo>
                    <a:pt x="188461" y="148492"/>
                  </a:lnTo>
                  <a:lnTo>
                    <a:pt x="202670" y="137294"/>
                  </a:lnTo>
                  <a:lnTo>
                    <a:pt x="172926" y="137294"/>
                  </a:lnTo>
                  <a:lnTo>
                    <a:pt x="172926" y="91044"/>
                  </a:lnTo>
                  <a:close/>
                </a:path>
                <a:path w="473075" h="401954">
                  <a:moveTo>
                    <a:pt x="323967" y="129106"/>
                  </a:moveTo>
                  <a:lnTo>
                    <a:pt x="230736" y="129106"/>
                  </a:lnTo>
                  <a:lnTo>
                    <a:pt x="249680" y="132281"/>
                  </a:lnTo>
                  <a:lnTo>
                    <a:pt x="262711" y="141870"/>
                  </a:lnTo>
                  <a:lnTo>
                    <a:pt x="270233" y="157960"/>
                  </a:lnTo>
                  <a:lnTo>
                    <a:pt x="272651" y="180643"/>
                  </a:lnTo>
                  <a:lnTo>
                    <a:pt x="272651" y="331424"/>
                  </a:lnTo>
                  <a:lnTo>
                    <a:pt x="332377" y="331424"/>
                  </a:lnTo>
                  <a:lnTo>
                    <a:pt x="332377" y="169565"/>
                  </a:lnTo>
                  <a:lnTo>
                    <a:pt x="327598" y="135843"/>
                  </a:lnTo>
                  <a:lnTo>
                    <a:pt x="323967" y="129106"/>
                  </a:lnTo>
                  <a:close/>
                </a:path>
                <a:path w="473075" h="401954">
                  <a:moveTo>
                    <a:pt x="251929" y="83819"/>
                  </a:moveTo>
                  <a:lnTo>
                    <a:pt x="227257" y="87094"/>
                  </a:lnTo>
                  <a:lnTo>
                    <a:pt x="205564" y="97010"/>
                  </a:lnTo>
                  <a:lnTo>
                    <a:pt x="187302" y="113698"/>
                  </a:lnTo>
                  <a:lnTo>
                    <a:pt x="172926" y="137294"/>
                  </a:lnTo>
                  <a:lnTo>
                    <a:pt x="202670" y="137294"/>
                  </a:lnTo>
                  <a:lnTo>
                    <a:pt x="206662" y="134148"/>
                  </a:lnTo>
                  <a:lnTo>
                    <a:pt x="230736" y="129106"/>
                  </a:lnTo>
                  <a:lnTo>
                    <a:pt x="323967" y="129106"/>
                  </a:lnTo>
                  <a:lnTo>
                    <a:pt x="312928" y="108626"/>
                  </a:lnTo>
                  <a:lnTo>
                    <a:pt x="287871" y="90442"/>
                  </a:lnTo>
                  <a:lnTo>
                    <a:pt x="251929" y="83819"/>
                  </a:lnTo>
                  <a:close/>
                </a:path>
                <a:path w="473075" h="401954">
                  <a:moveTo>
                    <a:pt x="472456" y="83892"/>
                  </a:moveTo>
                  <a:lnTo>
                    <a:pt x="429950" y="91149"/>
                  </a:lnTo>
                  <a:lnTo>
                    <a:pt x="398866" y="108753"/>
                  </a:lnTo>
                  <a:lnTo>
                    <a:pt x="379787" y="134622"/>
                  </a:lnTo>
                  <a:lnTo>
                    <a:pt x="373297" y="166675"/>
                  </a:lnTo>
                  <a:lnTo>
                    <a:pt x="373297" y="167638"/>
                  </a:lnTo>
                  <a:lnTo>
                    <a:pt x="376165" y="189477"/>
                  </a:lnTo>
                  <a:lnTo>
                    <a:pt x="384678" y="209010"/>
                  </a:lnTo>
                  <a:lnTo>
                    <a:pt x="398702" y="225561"/>
                  </a:lnTo>
                  <a:lnTo>
                    <a:pt x="418102" y="238453"/>
                  </a:lnTo>
                  <a:lnTo>
                    <a:pt x="401328" y="245271"/>
                  </a:lnTo>
                  <a:lnTo>
                    <a:pt x="389795" y="253987"/>
                  </a:lnTo>
                  <a:lnTo>
                    <a:pt x="383141" y="264327"/>
                  </a:lnTo>
                  <a:lnTo>
                    <a:pt x="381004" y="276023"/>
                  </a:lnTo>
                  <a:lnTo>
                    <a:pt x="382795" y="287223"/>
                  </a:lnTo>
                  <a:lnTo>
                    <a:pt x="388108" y="297340"/>
                  </a:lnTo>
                  <a:lnTo>
                    <a:pt x="396853" y="305830"/>
                  </a:lnTo>
                  <a:lnTo>
                    <a:pt x="408940" y="312147"/>
                  </a:lnTo>
                  <a:lnTo>
                    <a:pt x="386558" y="320063"/>
                  </a:lnTo>
                  <a:lnTo>
                    <a:pt x="371130" y="331362"/>
                  </a:lnTo>
                  <a:lnTo>
                    <a:pt x="362204" y="345821"/>
                  </a:lnTo>
                  <a:lnTo>
                    <a:pt x="359329" y="363214"/>
                  </a:lnTo>
                  <a:lnTo>
                    <a:pt x="360350" y="374143"/>
                  </a:lnTo>
                  <a:lnTo>
                    <a:pt x="363380" y="384171"/>
                  </a:lnTo>
                  <a:lnTo>
                    <a:pt x="368371" y="393273"/>
                  </a:lnTo>
                  <a:lnTo>
                    <a:pt x="375276" y="401422"/>
                  </a:lnTo>
                  <a:lnTo>
                    <a:pt x="472456" y="401422"/>
                  </a:lnTo>
                  <a:lnTo>
                    <a:pt x="472456" y="393433"/>
                  </a:lnTo>
                  <a:lnTo>
                    <a:pt x="447740" y="390599"/>
                  </a:lnTo>
                  <a:lnTo>
                    <a:pt x="429811" y="384026"/>
                  </a:lnTo>
                  <a:lnTo>
                    <a:pt x="418891" y="373638"/>
                  </a:lnTo>
                  <a:lnTo>
                    <a:pt x="415202" y="359360"/>
                  </a:lnTo>
                  <a:lnTo>
                    <a:pt x="418183" y="346393"/>
                  </a:lnTo>
                  <a:lnTo>
                    <a:pt x="427489" y="336180"/>
                  </a:lnTo>
                  <a:lnTo>
                    <a:pt x="443658" y="329490"/>
                  </a:lnTo>
                  <a:lnTo>
                    <a:pt x="467231" y="327089"/>
                  </a:lnTo>
                  <a:lnTo>
                    <a:pt x="472456" y="327089"/>
                  </a:lnTo>
                  <a:lnTo>
                    <a:pt x="472456" y="279750"/>
                  </a:lnTo>
                  <a:lnTo>
                    <a:pt x="455671" y="279405"/>
                  </a:lnTo>
                  <a:lnTo>
                    <a:pt x="440258" y="278912"/>
                  </a:lnTo>
                  <a:lnTo>
                    <a:pt x="434468" y="274096"/>
                  </a:lnTo>
                  <a:lnTo>
                    <a:pt x="434468" y="266871"/>
                  </a:lnTo>
                  <a:lnTo>
                    <a:pt x="435469" y="261987"/>
                  </a:lnTo>
                  <a:lnTo>
                    <a:pt x="438864" y="257418"/>
                  </a:lnTo>
                  <a:lnTo>
                    <a:pt x="445242" y="253121"/>
                  </a:lnTo>
                  <a:lnTo>
                    <a:pt x="455190" y="249050"/>
                  </a:lnTo>
                  <a:lnTo>
                    <a:pt x="472456" y="249050"/>
                  </a:lnTo>
                  <a:lnTo>
                    <a:pt x="472456" y="216087"/>
                  </a:lnTo>
                  <a:lnTo>
                    <a:pt x="453819" y="211438"/>
                  </a:lnTo>
                  <a:lnTo>
                    <a:pt x="440084" y="201263"/>
                  </a:lnTo>
                  <a:lnTo>
                    <a:pt x="431594" y="186387"/>
                  </a:lnTo>
                  <a:lnTo>
                    <a:pt x="428688" y="167638"/>
                  </a:lnTo>
                  <a:lnTo>
                    <a:pt x="428688" y="166675"/>
                  </a:lnTo>
                  <a:lnTo>
                    <a:pt x="431594" y="147661"/>
                  </a:lnTo>
                  <a:lnTo>
                    <a:pt x="440084" y="132641"/>
                  </a:lnTo>
                  <a:lnTo>
                    <a:pt x="453819" y="122405"/>
                  </a:lnTo>
                  <a:lnTo>
                    <a:pt x="472456" y="117745"/>
                  </a:lnTo>
                  <a:lnTo>
                    <a:pt x="472456" y="83892"/>
                  </a:lnTo>
                  <a:close/>
                </a:path>
                <a:path w="473075" h="401954">
                  <a:moveTo>
                    <a:pt x="472456" y="327089"/>
                  </a:moveTo>
                  <a:lnTo>
                    <a:pt x="467231" y="327089"/>
                  </a:lnTo>
                  <a:lnTo>
                    <a:pt x="472456" y="327120"/>
                  </a:lnTo>
                  <a:close/>
                </a:path>
                <a:path w="473075" h="401954">
                  <a:moveTo>
                    <a:pt x="472456" y="249050"/>
                  </a:moveTo>
                  <a:lnTo>
                    <a:pt x="455190" y="249050"/>
                  </a:lnTo>
                  <a:lnTo>
                    <a:pt x="460792" y="249793"/>
                  </a:lnTo>
                  <a:lnTo>
                    <a:pt x="466394" y="250254"/>
                  </a:lnTo>
                  <a:lnTo>
                    <a:pt x="472456" y="250421"/>
                  </a:lnTo>
                  <a:lnTo>
                    <a:pt x="472456" y="249050"/>
                  </a:lnTo>
                  <a:close/>
                </a:path>
                <a:path w="473075" h="401954">
                  <a:moveTo>
                    <a:pt x="59254" y="91044"/>
                  </a:moveTo>
                  <a:lnTo>
                    <a:pt x="0" y="91044"/>
                  </a:lnTo>
                  <a:lnTo>
                    <a:pt x="0" y="331413"/>
                  </a:lnTo>
                  <a:lnTo>
                    <a:pt x="59254" y="331413"/>
                  </a:lnTo>
                  <a:lnTo>
                    <a:pt x="59254" y="91044"/>
                  </a:lnTo>
                  <a:close/>
                </a:path>
              </a:pathLst>
            </a:custGeom>
            <a:solidFill>
              <a:srgbClr val="1F2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1" name="object 4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0" y="8506937"/>
            <a:ext cx="20104089" cy="1295452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0" y="9799422"/>
            <a:ext cx="20104100" cy="1509395"/>
            <a:chOff x="0" y="9799422"/>
            <a:chExt cx="20104100" cy="1509395"/>
          </a:xfrm>
        </p:grpSpPr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9799422"/>
              <a:ext cx="20104089" cy="129693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0" y="11093390"/>
              <a:ext cx="20104089" cy="21516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060791" y="10460320"/>
              <a:ext cx="90468" cy="24218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923821" y="10460320"/>
              <a:ext cx="90468" cy="24218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8923827" y="10460318"/>
              <a:ext cx="227427" cy="242181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907518" y="1482690"/>
            <a:ext cx="10295079" cy="566663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4364204" y="2493745"/>
            <a:ext cx="305435" cy="321310"/>
          </a:xfrm>
          <a:custGeom>
            <a:avLst/>
            <a:gdLst/>
            <a:ahLst/>
            <a:cxnLst/>
            <a:rect l="l" t="t" r="r" b="b"/>
            <a:pathLst>
              <a:path w="305435" h="321310">
                <a:moveTo>
                  <a:pt x="196056" y="276996"/>
                </a:moveTo>
                <a:lnTo>
                  <a:pt x="0" y="276996"/>
                </a:lnTo>
                <a:lnTo>
                  <a:pt x="0" y="320827"/>
                </a:lnTo>
                <a:lnTo>
                  <a:pt x="196056" y="320827"/>
                </a:lnTo>
                <a:lnTo>
                  <a:pt x="196056" y="276996"/>
                </a:lnTo>
                <a:close/>
              </a:path>
              <a:path w="305435" h="321310">
                <a:moveTo>
                  <a:pt x="129577" y="58773"/>
                </a:moveTo>
                <a:lnTo>
                  <a:pt x="67924" y="58773"/>
                </a:lnTo>
                <a:lnTo>
                  <a:pt x="67924" y="276996"/>
                </a:lnTo>
                <a:lnTo>
                  <a:pt x="129577" y="276996"/>
                </a:lnTo>
                <a:lnTo>
                  <a:pt x="129577" y="58773"/>
                </a:lnTo>
                <a:close/>
              </a:path>
              <a:path w="305435" h="321310">
                <a:moveTo>
                  <a:pt x="129577" y="0"/>
                </a:moveTo>
                <a:lnTo>
                  <a:pt x="81411" y="0"/>
                </a:lnTo>
                <a:lnTo>
                  <a:pt x="60156" y="12739"/>
                </a:lnTo>
                <a:lnTo>
                  <a:pt x="40344" y="23128"/>
                </a:lnTo>
                <a:lnTo>
                  <a:pt x="20713" y="31709"/>
                </a:lnTo>
                <a:lnTo>
                  <a:pt x="0" y="39024"/>
                </a:lnTo>
                <a:lnTo>
                  <a:pt x="0" y="84301"/>
                </a:lnTo>
                <a:lnTo>
                  <a:pt x="16844" y="79905"/>
                </a:lnTo>
                <a:lnTo>
                  <a:pt x="35046" y="73704"/>
                </a:lnTo>
                <a:lnTo>
                  <a:pt x="52705" y="66419"/>
                </a:lnTo>
                <a:lnTo>
                  <a:pt x="67924" y="58773"/>
                </a:lnTo>
                <a:lnTo>
                  <a:pt x="129577" y="58773"/>
                </a:lnTo>
                <a:lnTo>
                  <a:pt x="129577" y="0"/>
                </a:lnTo>
                <a:close/>
              </a:path>
              <a:path w="305435" h="321310">
                <a:moveTo>
                  <a:pt x="304901" y="253384"/>
                </a:moveTo>
                <a:lnTo>
                  <a:pt x="239385" y="253384"/>
                </a:lnTo>
                <a:lnTo>
                  <a:pt x="239385" y="320827"/>
                </a:lnTo>
                <a:lnTo>
                  <a:pt x="304901" y="320827"/>
                </a:lnTo>
                <a:lnTo>
                  <a:pt x="304901" y="253384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036125" y="2473522"/>
            <a:ext cx="11874335" cy="432573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5036117" y="3048136"/>
            <a:ext cx="7240905" cy="443230"/>
            <a:chOff x="5036117" y="3048136"/>
            <a:chExt cx="7240905" cy="443230"/>
          </a:xfrm>
        </p:grpSpPr>
        <p:sp>
          <p:nvSpPr>
            <p:cNvPr id="52" name="object 52"/>
            <p:cNvSpPr/>
            <p:nvPr/>
          </p:nvSpPr>
          <p:spPr>
            <a:xfrm>
              <a:off x="5036117" y="3055361"/>
              <a:ext cx="1778635" cy="337820"/>
            </a:xfrm>
            <a:custGeom>
              <a:avLst/>
              <a:gdLst/>
              <a:ahLst/>
              <a:cxnLst/>
              <a:rect l="l" t="t" r="r" b="b"/>
              <a:pathLst>
                <a:path w="1778634" h="337820">
                  <a:moveTo>
                    <a:pt x="92007" y="0"/>
                  </a:moveTo>
                  <a:lnTo>
                    <a:pt x="0" y="0"/>
                  </a:lnTo>
                  <a:lnTo>
                    <a:pt x="0" y="337204"/>
                  </a:lnTo>
                  <a:lnTo>
                    <a:pt x="55401" y="337204"/>
                  </a:lnTo>
                  <a:lnTo>
                    <a:pt x="55401" y="60218"/>
                  </a:lnTo>
                  <a:lnTo>
                    <a:pt x="111390" y="60218"/>
                  </a:lnTo>
                  <a:lnTo>
                    <a:pt x="92007" y="0"/>
                  </a:lnTo>
                  <a:close/>
                </a:path>
                <a:path w="1778634" h="337820">
                  <a:moveTo>
                    <a:pt x="111390" y="60218"/>
                  </a:moveTo>
                  <a:lnTo>
                    <a:pt x="55401" y="60218"/>
                  </a:lnTo>
                  <a:lnTo>
                    <a:pt x="145964" y="337204"/>
                  </a:lnTo>
                  <a:lnTo>
                    <a:pt x="201847" y="337204"/>
                  </a:lnTo>
                  <a:lnTo>
                    <a:pt x="225000" y="266389"/>
                  </a:lnTo>
                  <a:lnTo>
                    <a:pt x="177753" y="266389"/>
                  </a:lnTo>
                  <a:lnTo>
                    <a:pt x="111390" y="60218"/>
                  </a:lnTo>
                  <a:close/>
                </a:path>
                <a:path w="1778634" h="337820">
                  <a:moveTo>
                    <a:pt x="354544" y="60218"/>
                  </a:moveTo>
                  <a:lnTo>
                    <a:pt x="292409" y="60218"/>
                  </a:lnTo>
                  <a:lnTo>
                    <a:pt x="292409" y="337204"/>
                  </a:lnTo>
                  <a:lnTo>
                    <a:pt x="354544" y="337204"/>
                  </a:lnTo>
                  <a:lnTo>
                    <a:pt x="354544" y="60218"/>
                  </a:lnTo>
                  <a:close/>
                </a:path>
                <a:path w="1778634" h="337820">
                  <a:moveTo>
                    <a:pt x="354544" y="0"/>
                  </a:moveTo>
                  <a:lnTo>
                    <a:pt x="263499" y="0"/>
                  </a:lnTo>
                  <a:lnTo>
                    <a:pt x="177753" y="266389"/>
                  </a:lnTo>
                  <a:lnTo>
                    <a:pt x="225000" y="266389"/>
                  </a:lnTo>
                  <a:lnTo>
                    <a:pt x="292409" y="60218"/>
                  </a:lnTo>
                  <a:lnTo>
                    <a:pt x="354544" y="60218"/>
                  </a:lnTo>
                  <a:lnTo>
                    <a:pt x="354544" y="0"/>
                  </a:lnTo>
                  <a:close/>
                </a:path>
                <a:path w="1778634" h="337820">
                  <a:moveTo>
                    <a:pt x="458069" y="0"/>
                  </a:moveTo>
                  <a:lnTo>
                    <a:pt x="391108" y="0"/>
                  </a:lnTo>
                  <a:lnTo>
                    <a:pt x="498529" y="337204"/>
                  </a:lnTo>
                  <a:lnTo>
                    <a:pt x="576087" y="337204"/>
                  </a:lnTo>
                  <a:lnTo>
                    <a:pt x="594585" y="279394"/>
                  </a:lnTo>
                  <a:lnTo>
                    <a:pt x="541407" y="279394"/>
                  </a:lnTo>
                  <a:lnTo>
                    <a:pt x="458069" y="0"/>
                  </a:lnTo>
                  <a:close/>
                </a:path>
                <a:path w="1778634" h="337820">
                  <a:moveTo>
                    <a:pt x="683989" y="0"/>
                  </a:moveTo>
                  <a:lnTo>
                    <a:pt x="624745" y="0"/>
                  </a:lnTo>
                  <a:lnTo>
                    <a:pt x="541407" y="279394"/>
                  </a:lnTo>
                  <a:lnTo>
                    <a:pt x="594585" y="279394"/>
                  </a:lnTo>
                  <a:lnTo>
                    <a:pt x="683989" y="0"/>
                  </a:lnTo>
                  <a:close/>
                </a:path>
                <a:path w="1778634" h="337820">
                  <a:moveTo>
                    <a:pt x="839063" y="0"/>
                  </a:moveTo>
                  <a:lnTo>
                    <a:pt x="720082" y="0"/>
                  </a:lnTo>
                  <a:lnTo>
                    <a:pt x="720082" y="337204"/>
                  </a:lnTo>
                  <a:lnTo>
                    <a:pt x="839063" y="337204"/>
                  </a:lnTo>
                  <a:lnTo>
                    <a:pt x="889214" y="332511"/>
                  </a:lnTo>
                  <a:lnTo>
                    <a:pt x="930665" y="318452"/>
                  </a:lnTo>
                  <a:lnTo>
                    <a:pt x="963229" y="295052"/>
                  </a:lnTo>
                  <a:lnTo>
                    <a:pt x="966518" y="290472"/>
                  </a:lnTo>
                  <a:lnTo>
                    <a:pt x="784154" y="290472"/>
                  </a:lnTo>
                  <a:lnTo>
                    <a:pt x="784154" y="46731"/>
                  </a:lnTo>
                  <a:lnTo>
                    <a:pt x="966518" y="46731"/>
                  </a:lnTo>
                  <a:lnTo>
                    <a:pt x="963229" y="42151"/>
                  </a:lnTo>
                  <a:lnTo>
                    <a:pt x="930665" y="18752"/>
                  </a:lnTo>
                  <a:lnTo>
                    <a:pt x="889214" y="4692"/>
                  </a:lnTo>
                  <a:lnTo>
                    <a:pt x="839063" y="0"/>
                  </a:lnTo>
                  <a:close/>
                </a:path>
                <a:path w="1778634" h="337820">
                  <a:moveTo>
                    <a:pt x="966518" y="46731"/>
                  </a:moveTo>
                  <a:lnTo>
                    <a:pt x="834728" y="46731"/>
                  </a:lnTo>
                  <a:lnTo>
                    <a:pt x="883045" y="54114"/>
                  </a:lnTo>
                  <a:lnTo>
                    <a:pt x="915601" y="76535"/>
                  </a:lnTo>
                  <a:lnTo>
                    <a:pt x="933977" y="114401"/>
                  </a:lnTo>
                  <a:lnTo>
                    <a:pt x="939751" y="168120"/>
                  </a:lnTo>
                  <a:lnTo>
                    <a:pt x="939751" y="169083"/>
                  </a:lnTo>
                  <a:lnTo>
                    <a:pt x="933977" y="222802"/>
                  </a:lnTo>
                  <a:lnTo>
                    <a:pt x="915601" y="260668"/>
                  </a:lnTo>
                  <a:lnTo>
                    <a:pt x="883045" y="283089"/>
                  </a:lnTo>
                  <a:lnTo>
                    <a:pt x="834728" y="290472"/>
                  </a:lnTo>
                  <a:lnTo>
                    <a:pt x="966518" y="290472"/>
                  </a:lnTo>
                  <a:lnTo>
                    <a:pt x="986721" y="262339"/>
                  </a:lnTo>
                  <a:lnTo>
                    <a:pt x="1000953" y="220341"/>
                  </a:lnTo>
                  <a:lnTo>
                    <a:pt x="1005739" y="169083"/>
                  </a:lnTo>
                  <a:lnTo>
                    <a:pt x="1005739" y="168120"/>
                  </a:lnTo>
                  <a:lnTo>
                    <a:pt x="1000953" y="116863"/>
                  </a:lnTo>
                  <a:lnTo>
                    <a:pt x="986721" y="74864"/>
                  </a:lnTo>
                  <a:lnTo>
                    <a:pt x="966518" y="46731"/>
                  </a:lnTo>
                  <a:close/>
                </a:path>
                <a:path w="1778634" h="337820">
                  <a:moveTo>
                    <a:pt x="1120353" y="0"/>
                  </a:moveTo>
                  <a:lnTo>
                    <a:pt x="1056281" y="0"/>
                  </a:lnTo>
                  <a:lnTo>
                    <a:pt x="1056281" y="337204"/>
                  </a:lnTo>
                  <a:lnTo>
                    <a:pt x="1281248" y="337204"/>
                  </a:lnTo>
                  <a:lnTo>
                    <a:pt x="1281248" y="286619"/>
                  </a:lnTo>
                  <a:lnTo>
                    <a:pt x="1120353" y="286619"/>
                  </a:lnTo>
                  <a:lnTo>
                    <a:pt x="1120353" y="0"/>
                  </a:lnTo>
                  <a:close/>
                </a:path>
                <a:path w="1778634" h="337820">
                  <a:moveTo>
                    <a:pt x="1500875" y="0"/>
                  </a:moveTo>
                  <a:lnTo>
                    <a:pt x="1436804" y="0"/>
                  </a:lnTo>
                  <a:lnTo>
                    <a:pt x="1436804" y="337204"/>
                  </a:lnTo>
                  <a:lnTo>
                    <a:pt x="1500875" y="337204"/>
                  </a:lnTo>
                  <a:lnTo>
                    <a:pt x="1500875" y="0"/>
                  </a:lnTo>
                  <a:close/>
                </a:path>
                <a:path w="1778634" h="337820">
                  <a:moveTo>
                    <a:pt x="1618872" y="96824"/>
                  </a:moveTo>
                  <a:lnTo>
                    <a:pt x="1559617" y="96824"/>
                  </a:lnTo>
                  <a:lnTo>
                    <a:pt x="1559617" y="337204"/>
                  </a:lnTo>
                  <a:lnTo>
                    <a:pt x="1618872" y="337204"/>
                  </a:lnTo>
                  <a:lnTo>
                    <a:pt x="1618872" y="206182"/>
                  </a:lnTo>
                  <a:lnTo>
                    <a:pt x="1622891" y="176749"/>
                  </a:lnTo>
                  <a:lnTo>
                    <a:pt x="1634407" y="154274"/>
                  </a:lnTo>
                  <a:lnTo>
                    <a:pt x="1648616" y="143074"/>
                  </a:lnTo>
                  <a:lnTo>
                    <a:pt x="1618872" y="143074"/>
                  </a:lnTo>
                  <a:lnTo>
                    <a:pt x="1618872" y="96824"/>
                  </a:lnTo>
                  <a:close/>
                </a:path>
                <a:path w="1778634" h="337820">
                  <a:moveTo>
                    <a:pt x="1769908" y="134885"/>
                  </a:moveTo>
                  <a:lnTo>
                    <a:pt x="1676681" y="134885"/>
                  </a:lnTo>
                  <a:lnTo>
                    <a:pt x="1695624" y="138061"/>
                  </a:lnTo>
                  <a:lnTo>
                    <a:pt x="1708652" y="147649"/>
                  </a:lnTo>
                  <a:lnTo>
                    <a:pt x="1716170" y="163740"/>
                  </a:lnTo>
                  <a:lnTo>
                    <a:pt x="1718586" y="186423"/>
                  </a:lnTo>
                  <a:lnTo>
                    <a:pt x="1718586" y="337204"/>
                  </a:lnTo>
                  <a:lnTo>
                    <a:pt x="1778322" y="337204"/>
                  </a:lnTo>
                  <a:lnTo>
                    <a:pt x="1778322" y="175345"/>
                  </a:lnTo>
                  <a:lnTo>
                    <a:pt x="1773542" y="141627"/>
                  </a:lnTo>
                  <a:lnTo>
                    <a:pt x="1769908" y="134885"/>
                  </a:lnTo>
                  <a:close/>
                </a:path>
                <a:path w="1778634" h="337820">
                  <a:moveTo>
                    <a:pt x="1697875" y="89599"/>
                  </a:moveTo>
                  <a:lnTo>
                    <a:pt x="1673203" y="92874"/>
                  </a:lnTo>
                  <a:lnTo>
                    <a:pt x="1651509" y="102790"/>
                  </a:lnTo>
                  <a:lnTo>
                    <a:pt x="1633248" y="119478"/>
                  </a:lnTo>
                  <a:lnTo>
                    <a:pt x="1618872" y="143074"/>
                  </a:lnTo>
                  <a:lnTo>
                    <a:pt x="1648616" y="143074"/>
                  </a:lnTo>
                  <a:lnTo>
                    <a:pt x="1652607" y="139928"/>
                  </a:lnTo>
                  <a:lnTo>
                    <a:pt x="1676681" y="134885"/>
                  </a:lnTo>
                  <a:lnTo>
                    <a:pt x="1769908" y="134885"/>
                  </a:lnTo>
                  <a:lnTo>
                    <a:pt x="1758870" y="114410"/>
                  </a:lnTo>
                  <a:lnTo>
                    <a:pt x="1733813" y="96223"/>
                  </a:lnTo>
                  <a:lnTo>
                    <a:pt x="1697875" y="89599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842831" y="3048136"/>
              <a:ext cx="5433593" cy="442698"/>
            </a:xfrm>
            <a:prstGeom prst="rect">
              <a:avLst/>
            </a:prstGeom>
          </p:spPr>
        </p:pic>
      </p:grpSp>
      <p:sp>
        <p:nvSpPr>
          <p:cNvPr id="54" name="object 54"/>
          <p:cNvSpPr/>
          <p:nvPr/>
        </p:nvSpPr>
        <p:spPr>
          <a:xfrm>
            <a:off x="4354083" y="3851922"/>
            <a:ext cx="349250" cy="328295"/>
          </a:xfrm>
          <a:custGeom>
            <a:avLst/>
            <a:gdLst/>
            <a:ahLst/>
            <a:cxnLst/>
            <a:rect l="l" t="t" r="r" b="b"/>
            <a:pathLst>
              <a:path w="349250" h="328295">
                <a:moveTo>
                  <a:pt x="217218" y="42878"/>
                </a:moveTo>
                <a:lnTo>
                  <a:pt x="122362" y="42878"/>
                </a:lnTo>
                <a:lnTo>
                  <a:pt x="142359" y="46347"/>
                </a:lnTo>
                <a:lnTo>
                  <a:pt x="157704" y="56184"/>
                </a:lnTo>
                <a:lnTo>
                  <a:pt x="167541" y="71529"/>
                </a:lnTo>
                <a:lnTo>
                  <a:pt x="171010" y="91526"/>
                </a:lnTo>
                <a:lnTo>
                  <a:pt x="168158" y="112047"/>
                </a:lnTo>
                <a:lnTo>
                  <a:pt x="157584" y="133922"/>
                </a:lnTo>
                <a:lnTo>
                  <a:pt x="136263" y="160493"/>
                </a:lnTo>
                <a:lnTo>
                  <a:pt x="101169" y="195104"/>
                </a:lnTo>
                <a:lnTo>
                  <a:pt x="7717" y="280839"/>
                </a:lnTo>
                <a:lnTo>
                  <a:pt x="7717" y="328052"/>
                </a:lnTo>
                <a:lnTo>
                  <a:pt x="234118" y="328052"/>
                </a:lnTo>
                <a:lnTo>
                  <a:pt x="234118" y="280357"/>
                </a:lnTo>
                <a:lnTo>
                  <a:pt x="79002" y="280357"/>
                </a:lnTo>
                <a:lnTo>
                  <a:pt x="140184" y="228820"/>
                </a:lnTo>
                <a:lnTo>
                  <a:pt x="187784" y="185991"/>
                </a:lnTo>
                <a:lnTo>
                  <a:pt x="216416" y="152466"/>
                </a:lnTo>
                <a:lnTo>
                  <a:pt x="230415" y="123276"/>
                </a:lnTo>
                <a:lnTo>
                  <a:pt x="234118" y="93452"/>
                </a:lnTo>
                <a:lnTo>
                  <a:pt x="226961" y="56498"/>
                </a:lnTo>
                <a:lnTo>
                  <a:pt x="217218" y="42878"/>
                </a:lnTo>
                <a:close/>
              </a:path>
              <a:path w="349250" h="328295">
                <a:moveTo>
                  <a:pt x="122844" y="0"/>
                </a:moveTo>
                <a:lnTo>
                  <a:pt x="76485" y="7279"/>
                </a:lnTo>
                <a:lnTo>
                  <a:pt x="40650" y="28243"/>
                </a:lnTo>
                <a:lnTo>
                  <a:pt x="15201" y="61583"/>
                </a:lnTo>
                <a:lnTo>
                  <a:pt x="0" y="105986"/>
                </a:lnTo>
                <a:lnTo>
                  <a:pt x="57809" y="114656"/>
                </a:lnTo>
                <a:lnTo>
                  <a:pt x="68097" y="81287"/>
                </a:lnTo>
                <a:lnTo>
                  <a:pt x="82676" y="59075"/>
                </a:lnTo>
                <a:lnTo>
                  <a:pt x="100960" y="46709"/>
                </a:lnTo>
                <a:lnTo>
                  <a:pt x="122362" y="42878"/>
                </a:lnTo>
                <a:lnTo>
                  <a:pt x="217218" y="42878"/>
                </a:lnTo>
                <a:lnTo>
                  <a:pt x="205759" y="26857"/>
                </a:lnTo>
                <a:lnTo>
                  <a:pt x="170918" y="7151"/>
                </a:lnTo>
                <a:lnTo>
                  <a:pt x="122844" y="0"/>
                </a:lnTo>
                <a:close/>
              </a:path>
              <a:path w="349250" h="328295">
                <a:moveTo>
                  <a:pt x="349224" y="260609"/>
                </a:moveTo>
                <a:lnTo>
                  <a:pt x="283708" y="260609"/>
                </a:lnTo>
                <a:lnTo>
                  <a:pt x="283708" y="328052"/>
                </a:lnTo>
                <a:lnTo>
                  <a:pt x="349224" y="328052"/>
                </a:lnTo>
                <a:lnTo>
                  <a:pt x="349224" y="260609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036118" y="3838918"/>
            <a:ext cx="13862619" cy="3482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4735" y="2722430"/>
            <a:ext cx="2094175" cy="5263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630968"/>
              <a:ext cx="20104089" cy="12924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920483"/>
              <a:ext cx="20104089" cy="12969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7214452"/>
              <a:ext cx="20104089" cy="12954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506936"/>
              <a:ext cx="20104089" cy="12954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799421"/>
              <a:ext cx="20104089" cy="12969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1093389"/>
              <a:ext cx="20104089" cy="2151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997012" y="10460320"/>
              <a:ext cx="175910" cy="2421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862892" y="10460320"/>
              <a:ext cx="90457" cy="2421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98152" y="6900669"/>
              <a:ext cx="119462" cy="1777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17344" y="6900669"/>
              <a:ext cx="119462" cy="1777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58610" y="6927809"/>
              <a:ext cx="11266" cy="374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64850" y="6900177"/>
              <a:ext cx="103588" cy="650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87140" y="6895852"/>
              <a:ext cx="98761" cy="987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73654" y="7105396"/>
              <a:ext cx="132959" cy="664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84078" y="6810588"/>
              <a:ext cx="172445" cy="18275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07890" y="6900177"/>
              <a:ext cx="109839" cy="6503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68464" y="6900669"/>
              <a:ext cx="119943" cy="17775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97244" y="6900669"/>
              <a:ext cx="119954" cy="17775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015780" y="6900669"/>
              <a:ext cx="119943" cy="17775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426046" y="6900669"/>
              <a:ext cx="119472" cy="17775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677437" y="6900177"/>
              <a:ext cx="109829" cy="6503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88235" y="6990383"/>
              <a:ext cx="164089" cy="8128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892321" y="6992677"/>
              <a:ext cx="98761" cy="8477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862879" y="10460323"/>
              <a:ext cx="310515" cy="242570"/>
            </a:xfrm>
            <a:custGeom>
              <a:avLst/>
              <a:gdLst/>
              <a:ahLst/>
              <a:cxnLst/>
              <a:rect l="l" t="t" r="r" b="b"/>
              <a:pathLst>
                <a:path w="310515" h="242570">
                  <a:moveTo>
                    <a:pt x="90474" y="241554"/>
                  </a:moveTo>
                  <a:lnTo>
                    <a:pt x="87858" y="178130"/>
                  </a:lnTo>
                  <a:lnTo>
                    <a:pt x="87642" y="150787"/>
                  </a:lnTo>
                  <a:lnTo>
                    <a:pt x="87744" y="73939"/>
                  </a:lnTo>
                  <a:lnTo>
                    <a:pt x="87896" y="53403"/>
                  </a:lnTo>
                  <a:lnTo>
                    <a:pt x="88430" y="28384"/>
                  </a:lnTo>
                  <a:lnTo>
                    <a:pt x="89217" y="4089"/>
                  </a:lnTo>
                  <a:lnTo>
                    <a:pt x="89217" y="0"/>
                  </a:lnTo>
                  <a:lnTo>
                    <a:pt x="86702" y="0"/>
                  </a:lnTo>
                  <a:lnTo>
                    <a:pt x="83553" y="1574"/>
                  </a:lnTo>
                  <a:lnTo>
                    <a:pt x="80733" y="3454"/>
                  </a:lnTo>
                  <a:lnTo>
                    <a:pt x="64719" y="11861"/>
                  </a:lnTo>
                  <a:lnTo>
                    <a:pt x="44767" y="20777"/>
                  </a:lnTo>
                  <a:lnTo>
                    <a:pt x="23393" y="29032"/>
                  </a:lnTo>
                  <a:lnTo>
                    <a:pt x="3136" y="35496"/>
                  </a:lnTo>
                  <a:lnTo>
                    <a:pt x="2959" y="41516"/>
                  </a:lnTo>
                  <a:lnTo>
                    <a:pt x="2159" y="51790"/>
                  </a:lnTo>
                  <a:lnTo>
                    <a:pt x="1066" y="62484"/>
                  </a:lnTo>
                  <a:lnTo>
                    <a:pt x="0" y="69735"/>
                  </a:lnTo>
                  <a:lnTo>
                    <a:pt x="10769" y="65328"/>
                  </a:lnTo>
                  <a:lnTo>
                    <a:pt x="33845" y="55333"/>
                  </a:lnTo>
                  <a:lnTo>
                    <a:pt x="38950" y="53403"/>
                  </a:lnTo>
                  <a:lnTo>
                    <a:pt x="39776" y="54521"/>
                  </a:lnTo>
                  <a:lnTo>
                    <a:pt x="40373" y="60198"/>
                  </a:lnTo>
                  <a:lnTo>
                    <a:pt x="40716" y="73939"/>
                  </a:lnTo>
                  <a:lnTo>
                    <a:pt x="40843" y="150787"/>
                  </a:lnTo>
                  <a:lnTo>
                    <a:pt x="40563" y="179730"/>
                  </a:lnTo>
                  <a:lnTo>
                    <a:pt x="39852" y="205905"/>
                  </a:lnTo>
                  <a:lnTo>
                    <a:pt x="38849" y="227368"/>
                  </a:lnTo>
                  <a:lnTo>
                    <a:pt x="37693" y="242176"/>
                  </a:lnTo>
                  <a:lnTo>
                    <a:pt x="43027" y="241719"/>
                  </a:lnTo>
                  <a:lnTo>
                    <a:pt x="49987" y="241312"/>
                  </a:lnTo>
                  <a:lnTo>
                    <a:pt x="58420" y="241033"/>
                  </a:lnTo>
                  <a:lnTo>
                    <a:pt x="68173" y="240931"/>
                  </a:lnTo>
                  <a:lnTo>
                    <a:pt x="83248" y="240931"/>
                  </a:lnTo>
                  <a:lnTo>
                    <a:pt x="90474" y="241554"/>
                  </a:lnTo>
                  <a:close/>
                </a:path>
                <a:path w="310515" h="242570">
                  <a:moveTo>
                    <a:pt x="310045" y="198831"/>
                  </a:moveTo>
                  <a:lnTo>
                    <a:pt x="271094" y="205435"/>
                  </a:lnTo>
                  <a:lnTo>
                    <a:pt x="224282" y="206679"/>
                  </a:lnTo>
                  <a:lnTo>
                    <a:pt x="202298" y="206679"/>
                  </a:lnTo>
                  <a:lnTo>
                    <a:pt x="202615" y="206057"/>
                  </a:lnTo>
                  <a:lnTo>
                    <a:pt x="203238" y="205435"/>
                  </a:lnTo>
                  <a:lnTo>
                    <a:pt x="236194" y="176250"/>
                  </a:lnTo>
                  <a:lnTo>
                    <a:pt x="265201" y="145630"/>
                  </a:lnTo>
                  <a:lnTo>
                    <a:pt x="285851" y="112014"/>
                  </a:lnTo>
                  <a:lnTo>
                    <a:pt x="293712" y="73825"/>
                  </a:lnTo>
                  <a:lnTo>
                    <a:pt x="289052" y="45593"/>
                  </a:lnTo>
                  <a:lnTo>
                    <a:pt x="281660" y="33616"/>
                  </a:lnTo>
                  <a:lnTo>
                    <a:pt x="274548" y="22072"/>
                  </a:lnTo>
                  <a:lnTo>
                    <a:pt x="249453" y="5969"/>
                  </a:lnTo>
                  <a:lnTo>
                    <a:pt x="212979" y="0"/>
                  </a:lnTo>
                  <a:lnTo>
                    <a:pt x="189382" y="1663"/>
                  </a:lnTo>
                  <a:lnTo>
                    <a:pt x="170459" y="5740"/>
                  </a:lnTo>
                  <a:lnTo>
                    <a:pt x="155600" y="10871"/>
                  </a:lnTo>
                  <a:lnTo>
                    <a:pt x="144183" y="15709"/>
                  </a:lnTo>
                  <a:lnTo>
                    <a:pt x="145034" y="23190"/>
                  </a:lnTo>
                  <a:lnTo>
                    <a:pt x="146050" y="33616"/>
                  </a:lnTo>
                  <a:lnTo>
                    <a:pt x="146913" y="44208"/>
                  </a:lnTo>
                  <a:lnTo>
                    <a:pt x="147015" y="45593"/>
                  </a:lnTo>
                  <a:lnTo>
                    <a:pt x="147637" y="56235"/>
                  </a:lnTo>
                  <a:lnTo>
                    <a:pt x="156006" y="48196"/>
                  </a:lnTo>
                  <a:lnTo>
                    <a:pt x="167665" y="40919"/>
                  </a:lnTo>
                  <a:lnTo>
                    <a:pt x="182270" y="35648"/>
                  </a:lnTo>
                  <a:lnTo>
                    <a:pt x="199466" y="33616"/>
                  </a:lnTo>
                  <a:lnTo>
                    <a:pt x="216027" y="36118"/>
                  </a:lnTo>
                  <a:lnTo>
                    <a:pt x="230174" y="44208"/>
                  </a:lnTo>
                  <a:lnTo>
                    <a:pt x="240195" y="58788"/>
                  </a:lnTo>
                  <a:lnTo>
                    <a:pt x="244386" y="80733"/>
                  </a:lnTo>
                  <a:lnTo>
                    <a:pt x="237147" y="116014"/>
                  </a:lnTo>
                  <a:lnTo>
                    <a:pt x="215646" y="149326"/>
                  </a:lnTo>
                  <a:lnTo>
                    <a:pt x="183781" y="182105"/>
                  </a:lnTo>
                  <a:lnTo>
                    <a:pt x="145440" y="215798"/>
                  </a:lnTo>
                  <a:lnTo>
                    <a:pt x="144500" y="216420"/>
                  </a:lnTo>
                  <a:lnTo>
                    <a:pt x="142621" y="219570"/>
                  </a:lnTo>
                  <a:lnTo>
                    <a:pt x="141668" y="222072"/>
                  </a:lnTo>
                  <a:lnTo>
                    <a:pt x="138849" y="228358"/>
                  </a:lnTo>
                  <a:lnTo>
                    <a:pt x="134137" y="240296"/>
                  </a:lnTo>
                  <a:lnTo>
                    <a:pt x="134137" y="241871"/>
                  </a:lnTo>
                  <a:lnTo>
                    <a:pt x="138226" y="241452"/>
                  </a:lnTo>
                  <a:lnTo>
                    <a:pt x="144221" y="241160"/>
                  </a:lnTo>
                  <a:lnTo>
                    <a:pt x="151930" y="240982"/>
                  </a:lnTo>
                  <a:lnTo>
                    <a:pt x="165366" y="240982"/>
                  </a:lnTo>
                  <a:lnTo>
                    <a:pt x="274866" y="242176"/>
                  </a:lnTo>
                  <a:lnTo>
                    <a:pt x="293395" y="242176"/>
                  </a:lnTo>
                  <a:lnTo>
                    <a:pt x="296849" y="241871"/>
                  </a:lnTo>
                  <a:lnTo>
                    <a:pt x="299364" y="241236"/>
                  </a:lnTo>
                  <a:lnTo>
                    <a:pt x="299427" y="240931"/>
                  </a:lnTo>
                  <a:lnTo>
                    <a:pt x="300723" y="234035"/>
                  </a:lnTo>
                  <a:lnTo>
                    <a:pt x="302933" y="223456"/>
                  </a:lnTo>
                  <a:lnTo>
                    <a:pt x="306031" y="211162"/>
                  </a:lnTo>
                  <a:lnTo>
                    <a:pt x="307492" y="206679"/>
                  </a:lnTo>
                  <a:lnTo>
                    <a:pt x="310045" y="1988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907523" y="1473273"/>
            <a:ext cx="6930186" cy="56854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366612" y="2466114"/>
            <a:ext cx="155597" cy="155597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4647902" y="2365436"/>
            <a:ext cx="9199245" cy="443230"/>
            <a:chOff x="4647902" y="2365436"/>
            <a:chExt cx="9199245" cy="443230"/>
          </a:xfrm>
        </p:grpSpPr>
        <p:sp>
          <p:nvSpPr>
            <p:cNvPr id="32" name="object 32"/>
            <p:cNvSpPr/>
            <p:nvPr/>
          </p:nvSpPr>
          <p:spPr>
            <a:xfrm>
              <a:off x="4647902" y="2365436"/>
              <a:ext cx="287655" cy="351790"/>
            </a:xfrm>
            <a:custGeom>
              <a:avLst/>
              <a:gdLst/>
              <a:ahLst/>
              <a:cxnLst/>
              <a:rect l="l" t="t" r="r" b="b"/>
              <a:pathLst>
                <a:path w="287654" h="351789">
                  <a:moveTo>
                    <a:pt x="150780" y="0"/>
                  </a:moveTo>
                  <a:lnTo>
                    <a:pt x="106995" y="5595"/>
                  </a:lnTo>
                  <a:lnTo>
                    <a:pt x="69940" y="21802"/>
                  </a:lnTo>
                  <a:lnTo>
                    <a:pt x="40165" y="47751"/>
                  </a:lnTo>
                  <a:lnTo>
                    <a:pt x="18217" y="82571"/>
                  </a:lnTo>
                  <a:lnTo>
                    <a:pt x="4645" y="125392"/>
                  </a:lnTo>
                  <a:lnTo>
                    <a:pt x="0" y="175345"/>
                  </a:lnTo>
                  <a:lnTo>
                    <a:pt x="4977" y="228268"/>
                  </a:lnTo>
                  <a:lnTo>
                    <a:pt x="19269" y="271651"/>
                  </a:lnTo>
                  <a:lnTo>
                    <a:pt x="41911" y="306070"/>
                  </a:lnTo>
                  <a:lnTo>
                    <a:pt x="71938" y="331135"/>
                  </a:lnTo>
                  <a:lnTo>
                    <a:pt x="108389" y="346459"/>
                  </a:lnTo>
                  <a:lnTo>
                    <a:pt x="150299" y="351654"/>
                  </a:lnTo>
                  <a:lnTo>
                    <a:pt x="199648" y="344435"/>
                  </a:lnTo>
                  <a:lnTo>
                    <a:pt x="240194" y="322809"/>
                  </a:lnTo>
                  <a:lnTo>
                    <a:pt x="269993" y="286824"/>
                  </a:lnTo>
                  <a:lnTo>
                    <a:pt x="287101" y="236526"/>
                  </a:lnTo>
                  <a:lnTo>
                    <a:pt x="228809" y="227856"/>
                  </a:lnTo>
                  <a:lnTo>
                    <a:pt x="217912" y="263010"/>
                  </a:lnTo>
                  <a:lnTo>
                    <a:pt x="200873" y="287281"/>
                  </a:lnTo>
                  <a:lnTo>
                    <a:pt x="178416" y="301347"/>
                  </a:lnTo>
                  <a:lnTo>
                    <a:pt x="151262" y="305885"/>
                  </a:lnTo>
                  <a:lnTo>
                    <a:pt x="117284" y="298510"/>
                  </a:lnTo>
                  <a:lnTo>
                    <a:pt x="90443" y="275419"/>
                  </a:lnTo>
                  <a:lnTo>
                    <a:pt x="72816" y="235167"/>
                  </a:lnTo>
                  <a:lnTo>
                    <a:pt x="66479" y="175345"/>
                  </a:lnTo>
                  <a:lnTo>
                    <a:pt x="72545" y="117705"/>
                  </a:lnTo>
                  <a:lnTo>
                    <a:pt x="89721" y="77318"/>
                  </a:lnTo>
                  <a:lnTo>
                    <a:pt x="116471" y="53550"/>
                  </a:lnTo>
                  <a:lnTo>
                    <a:pt x="151262" y="45768"/>
                  </a:lnTo>
                  <a:lnTo>
                    <a:pt x="178912" y="50464"/>
                  </a:lnTo>
                  <a:lnTo>
                    <a:pt x="200512" y="64553"/>
                  </a:lnTo>
                  <a:lnTo>
                    <a:pt x="216151" y="88033"/>
                  </a:lnTo>
                  <a:lnTo>
                    <a:pt x="225919" y="120907"/>
                  </a:lnTo>
                  <a:lnTo>
                    <a:pt x="284211" y="111755"/>
                  </a:lnTo>
                  <a:lnTo>
                    <a:pt x="267697" y="63199"/>
                  </a:lnTo>
                  <a:lnTo>
                    <a:pt x="239531" y="28238"/>
                  </a:lnTo>
                  <a:lnTo>
                    <a:pt x="200348" y="7097"/>
                  </a:lnTo>
                  <a:lnTo>
                    <a:pt x="150780" y="0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64830" y="2365442"/>
              <a:ext cx="8882242" cy="442688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658978" y="2946799"/>
            <a:ext cx="5369035" cy="43258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366612" y="3808481"/>
            <a:ext cx="155597" cy="155597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4637782" y="3707802"/>
            <a:ext cx="12649200" cy="436245"/>
            <a:chOff x="4637782" y="3707802"/>
            <a:chExt cx="12649200" cy="436245"/>
          </a:xfrm>
        </p:grpSpPr>
        <p:sp>
          <p:nvSpPr>
            <p:cNvPr id="37" name="object 37"/>
            <p:cNvSpPr/>
            <p:nvPr/>
          </p:nvSpPr>
          <p:spPr>
            <a:xfrm>
              <a:off x="4637782" y="3707802"/>
              <a:ext cx="277495" cy="351790"/>
            </a:xfrm>
            <a:custGeom>
              <a:avLst/>
              <a:gdLst/>
              <a:ahLst/>
              <a:cxnLst/>
              <a:rect l="l" t="t" r="r" b="b"/>
              <a:pathLst>
                <a:path w="277495" h="351789">
                  <a:moveTo>
                    <a:pt x="146445" y="0"/>
                  </a:moveTo>
                  <a:lnTo>
                    <a:pt x="91214" y="7760"/>
                  </a:lnTo>
                  <a:lnTo>
                    <a:pt x="51429" y="28844"/>
                  </a:lnTo>
                  <a:lnTo>
                    <a:pt x="27359" y="59953"/>
                  </a:lnTo>
                  <a:lnTo>
                    <a:pt x="19276" y="97787"/>
                  </a:lnTo>
                  <a:lnTo>
                    <a:pt x="24778" y="132443"/>
                  </a:lnTo>
                  <a:lnTo>
                    <a:pt x="41615" y="160051"/>
                  </a:lnTo>
                  <a:lnTo>
                    <a:pt x="70284" y="180974"/>
                  </a:lnTo>
                  <a:lnTo>
                    <a:pt x="111284" y="195575"/>
                  </a:lnTo>
                  <a:lnTo>
                    <a:pt x="149335" y="204726"/>
                  </a:lnTo>
                  <a:lnTo>
                    <a:pt x="177217" y="213741"/>
                  </a:lnTo>
                  <a:lnTo>
                    <a:pt x="195343" y="225146"/>
                  </a:lnTo>
                  <a:lnTo>
                    <a:pt x="205158" y="239348"/>
                  </a:lnTo>
                  <a:lnTo>
                    <a:pt x="208108" y="256756"/>
                  </a:lnTo>
                  <a:lnTo>
                    <a:pt x="203305" y="276045"/>
                  </a:lnTo>
                  <a:lnTo>
                    <a:pt x="189920" y="290773"/>
                  </a:lnTo>
                  <a:lnTo>
                    <a:pt x="169491" y="300173"/>
                  </a:lnTo>
                  <a:lnTo>
                    <a:pt x="143555" y="303477"/>
                  </a:lnTo>
                  <a:lnTo>
                    <a:pt x="113488" y="298977"/>
                  </a:lnTo>
                  <a:lnTo>
                    <a:pt x="87978" y="285535"/>
                  </a:lnTo>
                  <a:lnTo>
                    <a:pt x="66533" y="263243"/>
                  </a:lnTo>
                  <a:lnTo>
                    <a:pt x="48658" y="232191"/>
                  </a:lnTo>
                  <a:lnTo>
                    <a:pt x="0" y="257719"/>
                  </a:lnTo>
                  <a:lnTo>
                    <a:pt x="22907" y="298411"/>
                  </a:lnTo>
                  <a:lnTo>
                    <a:pt x="54618" y="327810"/>
                  </a:lnTo>
                  <a:lnTo>
                    <a:pt x="94909" y="345648"/>
                  </a:lnTo>
                  <a:lnTo>
                    <a:pt x="143555" y="351654"/>
                  </a:lnTo>
                  <a:lnTo>
                    <a:pt x="197530" y="344158"/>
                  </a:lnTo>
                  <a:lnTo>
                    <a:pt x="239716" y="323114"/>
                  </a:lnTo>
                  <a:lnTo>
                    <a:pt x="267179" y="290689"/>
                  </a:lnTo>
                  <a:lnTo>
                    <a:pt x="276986" y="249050"/>
                  </a:lnTo>
                  <a:lnTo>
                    <a:pt x="271273" y="214913"/>
                  </a:lnTo>
                  <a:lnTo>
                    <a:pt x="252962" y="185883"/>
                  </a:lnTo>
                  <a:lnTo>
                    <a:pt x="220288" y="162543"/>
                  </a:lnTo>
                  <a:lnTo>
                    <a:pt x="171492" y="145482"/>
                  </a:lnTo>
                  <a:lnTo>
                    <a:pt x="132959" y="136330"/>
                  </a:lnTo>
                  <a:lnTo>
                    <a:pt x="110191" y="128697"/>
                  </a:lnTo>
                  <a:lnTo>
                    <a:pt x="95324" y="118624"/>
                  </a:lnTo>
                  <a:lnTo>
                    <a:pt x="87230" y="105841"/>
                  </a:lnTo>
                  <a:lnTo>
                    <a:pt x="84782" y="90081"/>
                  </a:lnTo>
                  <a:lnTo>
                    <a:pt x="88727" y="72334"/>
                  </a:lnTo>
                  <a:lnTo>
                    <a:pt x="100441" y="58652"/>
                  </a:lnTo>
                  <a:lnTo>
                    <a:pt x="119742" y="49847"/>
                  </a:lnTo>
                  <a:lnTo>
                    <a:pt x="146445" y="46731"/>
                  </a:lnTo>
                  <a:lnTo>
                    <a:pt x="167926" y="49809"/>
                  </a:lnTo>
                  <a:lnTo>
                    <a:pt x="187512" y="59796"/>
                  </a:lnTo>
                  <a:lnTo>
                    <a:pt x="206195" y="77821"/>
                  </a:lnTo>
                  <a:lnTo>
                    <a:pt x="224966" y="105012"/>
                  </a:lnTo>
                  <a:lnTo>
                    <a:pt x="272651" y="79966"/>
                  </a:lnTo>
                  <a:lnTo>
                    <a:pt x="249614" y="44911"/>
                  </a:lnTo>
                  <a:lnTo>
                    <a:pt x="220570" y="19930"/>
                  </a:lnTo>
                  <a:lnTo>
                    <a:pt x="186015" y="4974"/>
                  </a:lnTo>
                  <a:lnTo>
                    <a:pt x="146445" y="0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46535" y="3707802"/>
              <a:ext cx="12340022" cy="435955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026004" y="4475548"/>
            <a:ext cx="12919025" cy="439326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5779803" y="5236552"/>
            <a:ext cx="5283835" cy="436245"/>
            <a:chOff x="5779803" y="5236552"/>
            <a:chExt cx="5283835" cy="436245"/>
          </a:xfrm>
        </p:grpSpPr>
        <p:sp>
          <p:nvSpPr>
            <p:cNvPr id="41" name="object 41"/>
            <p:cNvSpPr/>
            <p:nvPr/>
          </p:nvSpPr>
          <p:spPr>
            <a:xfrm>
              <a:off x="5779803" y="5236552"/>
              <a:ext cx="555625" cy="351790"/>
            </a:xfrm>
            <a:custGeom>
              <a:avLst/>
              <a:gdLst/>
              <a:ahLst/>
              <a:cxnLst/>
              <a:rect l="l" t="t" r="r" b="b"/>
              <a:pathLst>
                <a:path w="555625" h="351789">
                  <a:moveTo>
                    <a:pt x="145482" y="145953"/>
                  </a:moveTo>
                  <a:lnTo>
                    <a:pt x="0" y="145953"/>
                  </a:lnTo>
                  <a:lnTo>
                    <a:pt x="0" y="199428"/>
                  </a:lnTo>
                  <a:lnTo>
                    <a:pt x="145482" y="199428"/>
                  </a:lnTo>
                  <a:lnTo>
                    <a:pt x="145482" y="145953"/>
                  </a:lnTo>
                  <a:close/>
                </a:path>
                <a:path w="555625" h="351789">
                  <a:moveTo>
                    <a:pt x="327058" y="232191"/>
                  </a:moveTo>
                  <a:lnTo>
                    <a:pt x="278399" y="257719"/>
                  </a:lnTo>
                  <a:lnTo>
                    <a:pt x="301303" y="298411"/>
                  </a:lnTo>
                  <a:lnTo>
                    <a:pt x="333014" y="327810"/>
                  </a:lnTo>
                  <a:lnTo>
                    <a:pt x="373307" y="345648"/>
                  </a:lnTo>
                  <a:lnTo>
                    <a:pt x="421955" y="351654"/>
                  </a:lnTo>
                  <a:lnTo>
                    <a:pt x="475925" y="344158"/>
                  </a:lnTo>
                  <a:lnTo>
                    <a:pt x="518112" y="323114"/>
                  </a:lnTo>
                  <a:lnTo>
                    <a:pt x="534746" y="303477"/>
                  </a:lnTo>
                  <a:lnTo>
                    <a:pt x="421955" y="303477"/>
                  </a:lnTo>
                  <a:lnTo>
                    <a:pt x="391883" y="298977"/>
                  </a:lnTo>
                  <a:lnTo>
                    <a:pt x="366374" y="285535"/>
                  </a:lnTo>
                  <a:lnTo>
                    <a:pt x="344932" y="263243"/>
                  </a:lnTo>
                  <a:lnTo>
                    <a:pt x="327058" y="232191"/>
                  </a:lnTo>
                  <a:close/>
                </a:path>
                <a:path w="555625" h="351789">
                  <a:moveTo>
                    <a:pt x="424845" y="0"/>
                  </a:moveTo>
                  <a:lnTo>
                    <a:pt x="369612" y="7760"/>
                  </a:lnTo>
                  <a:lnTo>
                    <a:pt x="329823" y="28844"/>
                  </a:lnTo>
                  <a:lnTo>
                    <a:pt x="305750" y="59953"/>
                  </a:lnTo>
                  <a:lnTo>
                    <a:pt x="297666" y="97787"/>
                  </a:lnTo>
                  <a:lnTo>
                    <a:pt x="303169" y="132443"/>
                  </a:lnTo>
                  <a:lnTo>
                    <a:pt x="320008" y="160051"/>
                  </a:lnTo>
                  <a:lnTo>
                    <a:pt x="348678" y="180974"/>
                  </a:lnTo>
                  <a:lnTo>
                    <a:pt x="389673" y="195575"/>
                  </a:lnTo>
                  <a:lnTo>
                    <a:pt x="427735" y="204726"/>
                  </a:lnTo>
                  <a:lnTo>
                    <a:pt x="455611" y="213736"/>
                  </a:lnTo>
                  <a:lnTo>
                    <a:pt x="473734" y="225142"/>
                  </a:lnTo>
                  <a:lnTo>
                    <a:pt x="483548" y="239347"/>
                  </a:lnTo>
                  <a:lnTo>
                    <a:pt x="486498" y="256756"/>
                  </a:lnTo>
                  <a:lnTo>
                    <a:pt x="481696" y="276045"/>
                  </a:lnTo>
                  <a:lnTo>
                    <a:pt x="468315" y="290773"/>
                  </a:lnTo>
                  <a:lnTo>
                    <a:pt x="447890" y="300173"/>
                  </a:lnTo>
                  <a:lnTo>
                    <a:pt x="421955" y="303477"/>
                  </a:lnTo>
                  <a:lnTo>
                    <a:pt x="534746" y="303477"/>
                  </a:lnTo>
                  <a:lnTo>
                    <a:pt x="545578" y="290689"/>
                  </a:lnTo>
                  <a:lnTo>
                    <a:pt x="555386" y="249050"/>
                  </a:lnTo>
                  <a:lnTo>
                    <a:pt x="549673" y="214913"/>
                  </a:lnTo>
                  <a:lnTo>
                    <a:pt x="531362" y="185883"/>
                  </a:lnTo>
                  <a:lnTo>
                    <a:pt x="498688" y="162543"/>
                  </a:lnTo>
                  <a:lnTo>
                    <a:pt x="449892" y="145482"/>
                  </a:lnTo>
                  <a:lnTo>
                    <a:pt x="411348" y="136330"/>
                  </a:lnTo>
                  <a:lnTo>
                    <a:pt x="388582" y="128693"/>
                  </a:lnTo>
                  <a:lnTo>
                    <a:pt x="373718" y="118620"/>
                  </a:lnTo>
                  <a:lnTo>
                    <a:pt x="365628" y="105840"/>
                  </a:lnTo>
                  <a:lnTo>
                    <a:pt x="363182" y="90081"/>
                  </a:lnTo>
                  <a:lnTo>
                    <a:pt x="367126" y="72334"/>
                  </a:lnTo>
                  <a:lnTo>
                    <a:pt x="378837" y="58652"/>
                  </a:lnTo>
                  <a:lnTo>
                    <a:pt x="398137" y="49847"/>
                  </a:lnTo>
                  <a:lnTo>
                    <a:pt x="424845" y="46731"/>
                  </a:lnTo>
                  <a:lnTo>
                    <a:pt x="529208" y="46731"/>
                  </a:lnTo>
                  <a:lnTo>
                    <a:pt x="528012" y="44911"/>
                  </a:lnTo>
                  <a:lnTo>
                    <a:pt x="498966" y="19930"/>
                  </a:lnTo>
                  <a:lnTo>
                    <a:pt x="464411" y="4974"/>
                  </a:lnTo>
                  <a:lnTo>
                    <a:pt x="424845" y="0"/>
                  </a:lnTo>
                  <a:close/>
                </a:path>
                <a:path w="555625" h="351789">
                  <a:moveTo>
                    <a:pt x="529208" y="46731"/>
                  </a:moveTo>
                  <a:lnTo>
                    <a:pt x="424845" y="46731"/>
                  </a:lnTo>
                  <a:lnTo>
                    <a:pt x="446324" y="49809"/>
                  </a:lnTo>
                  <a:lnTo>
                    <a:pt x="465907" y="59796"/>
                  </a:lnTo>
                  <a:lnTo>
                    <a:pt x="484586" y="77821"/>
                  </a:lnTo>
                  <a:lnTo>
                    <a:pt x="503356" y="105012"/>
                  </a:lnTo>
                  <a:lnTo>
                    <a:pt x="551051" y="79966"/>
                  </a:lnTo>
                  <a:lnTo>
                    <a:pt x="529208" y="46731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374654" y="5239923"/>
              <a:ext cx="4688464" cy="432583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5779803" y="6000927"/>
            <a:ext cx="12263120" cy="436245"/>
            <a:chOff x="5779803" y="6000927"/>
            <a:chExt cx="12263120" cy="436245"/>
          </a:xfrm>
        </p:grpSpPr>
        <p:sp>
          <p:nvSpPr>
            <p:cNvPr id="44" name="object 44"/>
            <p:cNvSpPr/>
            <p:nvPr/>
          </p:nvSpPr>
          <p:spPr>
            <a:xfrm>
              <a:off x="5779803" y="6000927"/>
              <a:ext cx="555625" cy="351790"/>
            </a:xfrm>
            <a:custGeom>
              <a:avLst/>
              <a:gdLst/>
              <a:ahLst/>
              <a:cxnLst/>
              <a:rect l="l" t="t" r="r" b="b"/>
              <a:pathLst>
                <a:path w="555625" h="351789">
                  <a:moveTo>
                    <a:pt x="145482" y="145953"/>
                  </a:moveTo>
                  <a:lnTo>
                    <a:pt x="0" y="145953"/>
                  </a:lnTo>
                  <a:lnTo>
                    <a:pt x="0" y="199428"/>
                  </a:lnTo>
                  <a:lnTo>
                    <a:pt x="145482" y="199428"/>
                  </a:lnTo>
                  <a:lnTo>
                    <a:pt x="145482" y="145953"/>
                  </a:lnTo>
                  <a:close/>
                </a:path>
                <a:path w="555625" h="351789">
                  <a:moveTo>
                    <a:pt x="327058" y="232191"/>
                  </a:moveTo>
                  <a:lnTo>
                    <a:pt x="278399" y="257719"/>
                  </a:lnTo>
                  <a:lnTo>
                    <a:pt x="301303" y="298411"/>
                  </a:lnTo>
                  <a:lnTo>
                    <a:pt x="333014" y="327810"/>
                  </a:lnTo>
                  <a:lnTo>
                    <a:pt x="373307" y="345648"/>
                  </a:lnTo>
                  <a:lnTo>
                    <a:pt x="421955" y="351654"/>
                  </a:lnTo>
                  <a:lnTo>
                    <a:pt x="475925" y="344156"/>
                  </a:lnTo>
                  <a:lnTo>
                    <a:pt x="518112" y="323110"/>
                  </a:lnTo>
                  <a:lnTo>
                    <a:pt x="534742" y="303477"/>
                  </a:lnTo>
                  <a:lnTo>
                    <a:pt x="421955" y="303477"/>
                  </a:lnTo>
                  <a:lnTo>
                    <a:pt x="391883" y="298977"/>
                  </a:lnTo>
                  <a:lnTo>
                    <a:pt x="366374" y="285535"/>
                  </a:lnTo>
                  <a:lnTo>
                    <a:pt x="344932" y="263243"/>
                  </a:lnTo>
                  <a:lnTo>
                    <a:pt x="327058" y="232191"/>
                  </a:lnTo>
                  <a:close/>
                </a:path>
                <a:path w="555625" h="351789">
                  <a:moveTo>
                    <a:pt x="424845" y="0"/>
                  </a:moveTo>
                  <a:lnTo>
                    <a:pt x="369612" y="7760"/>
                  </a:lnTo>
                  <a:lnTo>
                    <a:pt x="329823" y="28844"/>
                  </a:lnTo>
                  <a:lnTo>
                    <a:pt x="305750" y="59953"/>
                  </a:lnTo>
                  <a:lnTo>
                    <a:pt x="297666" y="97787"/>
                  </a:lnTo>
                  <a:lnTo>
                    <a:pt x="303169" y="132443"/>
                  </a:lnTo>
                  <a:lnTo>
                    <a:pt x="320008" y="160051"/>
                  </a:lnTo>
                  <a:lnTo>
                    <a:pt x="348678" y="180974"/>
                  </a:lnTo>
                  <a:lnTo>
                    <a:pt x="389673" y="195575"/>
                  </a:lnTo>
                  <a:lnTo>
                    <a:pt x="427735" y="204726"/>
                  </a:lnTo>
                  <a:lnTo>
                    <a:pt x="455611" y="213736"/>
                  </a:lnTo>
                  <a:lnTo>
                    <a:pt x="473734" y="225142"/>
                  </a:lnTo>
                  <a:lnTo>
                    <a:pt x="483548" y="239347"/>
                  </a:lnTo>
                  <a:lnTo>
                    <a:pt x="486498" y="256756"/>
                  </a:lnTo>
                  <a:lnTo>
                    <a:pt x="481696" y="276045"/>
                  </a:lnTo>
                  <a:lnTo>
                    <a:pt x="468315" y="290773"/>
                  </a:lnTo>
                  <a:lnTo>
                    <a:pt x="447890" y="300173"/>
                  </a:lnTo>
                  <a:lnTo>
                    <a:pt x="421955" y="303477"/>
                  </a:lnTo>
                  <a:lnTo>
                    <a:pt x="534742" y="303477"/>
                  </a:lnTo>
                  <a:lnTo>
                    <a:pt x="545578" y="290685"/>
                  </a:lnTo>
                  <a:lnTo>
                    <a:pt x="555386" y="249050"/>
                  </a:lnTo>
                  <a:lnTo>
                    <a:pt x="549673" y="214913"/>
                  </a:lnTo>
                  <a:lnTo>
                    <a:pt x="531362" y="185883"/>
                  </a:lnTo>
                  <a:lnTo>
                    <a:pt x="498688" y="162543"/>
                  </a:lnTo>
                  <a:lnTo>
                    <a:pt x="449892" y="145482"/>
                  </a:lnTo>
                  <a:lnTo>
                    <a:pt x="411348" y="136330"/>
                  </a:lnTo>
                  <a:lnTo>
                    <a:pt x="388582" y="128693"/>
                  </a:lnTo>
                  <a:lnTo>
                    <a:pt x="373718" y="118620"/>
                  </a:lnTo>
                  <a:lnTo>
                    <a:pt x="365628" y="105840"/>
                  </a:lnTo>
                  <a:lnTo>
                    <a:pt x="363182" y="90081"/>
                  </a:lnTo>
                  <a:lnTo>
                    <a:pt x="367126" y="72334"/>
                  </a:lnTo>
                  <a:lnTo>
                    <a:pt x="378837" y="58652"/>
                  </a:lnTo>
                  <a:lnTo>
                    <a:pt x="398137" y="49847"/>
                  </a:lnTo>
                  <a:lnTo>
                    <a:pt x="424845" y="46731"/>
                  </a:lnTo>
                  <a:lnTo>
                    <a:pt x="529208" y="46731"/>
                  </a:lnTo>
                  <a:lnTo>
                    <a:pt x="528012" y="44911"/>
                  </a:lnTo>
                  <a:lnTo>
                    <a:pt x="498966" y="19930"/>
                  </a:lnTo>
                  <a:lnTo>
                    <a:pt x="464411" y="4974"/>
                  </a:lnTo>
                  <a:lnTo>
                    <a:pt x="424845" y="0"/>
                  </a:lnTo>
                  <a:close/>
                </a:path>
                <a:path w="555625" h="351789">
                  <a:moveTo>
                    <a:pt x="529208" y="46731"/>
                  </a:moveTo>
                  <a:lnTo>
                    <a:pt x="424845" y="46731"/>
                  </a:lnTo>
                  <a:lnTo>
                    <a:pt x="446324" y="49809"/>
                  </a:lnTo>
                  <a:lnTo>
                    <a:pt x="465907" y="59796"/>
                  </a:lnTo>
                  <a:lnTo>
                    <a:pt x="484586" y="77821"/>
                  </a:lnTo>
                  <a:lnTo>
                    <a:pt x="503356" y="105012"/>
                  </a:lnTo>
                  <a:lnTo>
                    <a:pt x="551051" y="79966"/>
                  </a:lnTo>
                  <a:lnTo>
                    <a:pt x="529208" y="46731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374654" y="6004296"/>
              <a:ext cx="11667676" cy="432583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366612" y="6865980"/>
            <a:ext cx="155597" cy="15559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633935" y="6765299"/>
            <a:ext cx="10213545" cy="442698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5026004" y="7536901"/>
            <a:ext cx="5949950" cy="429259"/>
            <a:chOff x="5026004" y="7536901"/>
            <a:chExt cx="5949950" cy="429259"/>
          </a:xfrm>
        </p:grpSpPr>
        <p:sp>
          <p:nvSpPr>
            <p:cNvPr id="49" name="object 49"/>
            <p:cNvSpPr/>
            <p:nvPr/>
          </p:nvSpPr>
          <p:spPr>
            <a:xfrm>
              <a:off x="5026004" y="7536901"/>
              <a:ext cx="1226185" cy="343535"/>
            </a:xfrm>
            <a:custGeom>
              <a:avLst/>
              <a:gdLst/>
              <a:ahLst/>
              <a:cxnLst/>
              <a:rect l="l" t="t" r="r" b="b"/>
              <a:pathLst>
                <a:path w="1226185" h="343534">
                  <a:moveTo>
                    <a:pt x="145482" y="138728"/>
                  </a:moveTo>
                  <a:lnTo>
                    <a:pt x="0" y="138728"/>
                  </a:lnTo>
                  <a:lnTo>
                    <a:pt x="0" y="192203"/>
                  </a:lnTo>
                  <a:lnTo>
                    <a:pt x="145482" y="192203"/>
                  </a:lnTo>
                  <a:lnTo>
                    <a:pt x="145482" y="138728"/>
                  </a:lnTo>
                  <a:close/>
                </a:path>
                <a:path w="1226185" h="343534">
                  <a:moveTo>
                    <a:pt x="345842" y="0"/>
                  </a:moveTo>
                  <a:lnTo>
                    <a:pt x="280326" y="0"/>
                  </a:lnTo>
                  <a:lnTo>
                    <a:pt x="355476" y="337204"/>
                  </a:lnTo>
                  <a:lnTo>
                    <a:pt x="436405" y="337204"/>
                  </a:lnTo>
                  <a:lnTo>
                    <a:pt x="450585" y="276986"/>
                  </a:lnTo>
                  <a:lnTo>
                    <a:pt x="402197" y="276986"/>
                  </a:lnTo>
                  <a:lnTo>
                    <a:pt x="345842" y="0"/>
                  </a:lnTo>
                  <a:close/>
                </a:path>
                <a:path w="1226185" h="343534">
                  <a:moveTo>
                    <a:pt x="554130" y="71296"/>
                  </a:moveTo>
                  <a:lnTo>
                    <a:pt x="499021" y="71296"/>
                  </a:lnTo>
                  <a:lnTo>
                    <a:pt x="561166" y="337204"/>
                  </a:lnTo>
                  <a:lnTo>
                    <a:pt x="641613" y="337204"/>
                  </a:lnTo>
                  <a:lnTo>
                    <a:pt x="655336" y="276023"/>
                  </a:lnTo>
                  <a:lnTo>
                    <a:pt x="603081" y="276023"/>
                  </a:lnTo>
                  <a:lnTo>
                    <a:pt x="554130" y="71296"/>
                  </a:lnTo>
                  <a:close/>
                </a:path>
                <a:path w="1226185" h="343534">
                  <a:moveTo>
                    <a:pt x="537083" y="0"/>
                  </a:moveTo>
                  <a:lnTo>
                    <a:pt x="468195" y="0"/>
                  </a:lnTo>
                  <a:lnTo>
                    <a:pt x="402197" y="276986"/>
                  </a:lnTo>
                  <a:lnTo>
                    <a:pt x="450585" y="276986"/>
                  </a:lnTo>
                  <a:lnTo>
                    <a:pt x="499021" y="71296"/>
                  </a:lnTo>
                  <a:lnTo>
                    <a:pt x="554130" y="71296"/>
                  </a:lnTo>
                  <a:lnTo>
                    <a:pt x="537083" y="0"/>
                  </a:lnTo>
                  <a:close/>
                </a:path>
                <a:path w="1226185" h="343534">
                  <a:moveTo>
                    <a:pt x="717245" y="0"/>
                  </a:moveTo>
                  <a:lnTo>
                    <a:pt x="659435" y="0"/>
                  </a:lnTo>
                  <a:lnTo>
                    <a:pt x="603081" y="276023"/>
                  </a:lnTo>
                  <a:lnTo>
                    <a:pt x="655336" y="276023"/>
                  </a:lnTo>
                  <a:lnTo>
                    <a:pt x="717245" y="0"/>
                  </a:lnTo>
                  <a:close/>
                </a:path>
                <a:path w="1226185" h="343534">
                  <a:moveTo>
                    <a:pt x="813535" y="0"/>
                  </a:moveTo>
                  <a:lnTo>
                    <a:pt x="754280" y="0"/>
                  </a:lnTo>
                  <a:lnTo>
                    <a:pt x="754280" y="337204"/>
                  </a:lnTo>
                  <a:lnTo>
                    <a:pt x="813535" y="337204"/>
                  </a:lnTo>
                  <a:lnTo>
                    <a:pt x="813535" y="206171"/>
                  </a:lnTo>
                  <a:lnTo>
                    <a:pt x="817554" y="176745"/>
                  </a:lnTo>
                  <a:lnTo>
                    <a:pt x="829068" y="154272"/>
                  </a:lnTo>
                  <a:lnTo>
                    <a:pt x="843275" y="143074"/>
                  </a:lnTo>
                  <a:lnTo>
                    <a:pt x="813535" y="143074"/>
                  </a:lnTo>
                  <a:lnTo>
                    <a:pt x="813535" y="0"/>
                  </a:lnTo>
                  <a:close/>
                </a:path>
                <a:path w="1226185" h="343534">
                  <a:moveTo>
                    <a:pt x="964562" y="134885"/>
                  </a:moveTo>
                  <a:lnTo>
                    <a:pt x="871334" y="134885"/>
                  </a:lnTo>
                  <a:lnTo>
                    <a:pt x="890283" y="138061"/>
                  </a:lnTo>
                  <a:lnTo>
                    <a:pt x="903314" y="147649"/>
                  </a:lnTo>
                  <a:lnTo>
                    <a:pt x="910833" y="163740"/>
                  </a:lnTo>
                  <a:lnTo>
                    <a:pt x="913249" y="186423"/>
                  </a:lnTo>
                  <a:lnTo>
                    <a:pt x="913249" y="337204"/>
                  </a:lnTo>
                  <a:lnTo>
                    <a:pt x="972975" y="337204"/>
                  </a:lnTo>
                  <a:lnTo>
                    <a:pt x="972975" y="175345"/>
                  </a:lnTo>
                  <a:lnTo>
                    <a:pt x="968196" y="141627"/>
                  </a:lnTo>
                  <a:lnTo>
                    <a:pt x="964562" y="134885"/>
                  </a:lnTo>
                  <a:close/>
                </a:path>
                <a:path w="1226185" h="343534">
                  <a:moveTo>
                    <a:pt x="892527" y="89599"/>
                  </a:moveTo>
                  <a:lnTo>
                    <a:pt x="867857" y="92873"/>
                  </a:lnTo>
                  <a:lnTo>
                    <a:pt x="846167" y="102786"/>
                  </a:lnTo>
                  <a:lnTo>
                    <a:pt x="827910" y="119474"/>
                  </a:lnTo>
                  <a:lnTo>
                    <a:pt x="813535" y="143074"/>
                  </a:lnTo>
                  <a:lnTo>
                    <a:pt x="843275" y="143074"/>
                  </a:lnTo>
                  <a:lnTo>
                    <a:pt x="847266" y="139928"/>
                  </a:lnTo>
                  <a:lnTo>
                    <a:pt x="871334" y="134885"/>
                  </a:lnTo>
                  <a:lnTo>
                    <a:pt x="964562" y="134885"/>
                  </a:lnTo>
                  <a:lnTo>
                    <a:pt x="953527" y="114410"/>
                  </a:lnTo>
                  <a:lnTo>
                    <a:pt x="928470" y="96223"/>
                  </a:lnTo>
                  <a:lnTo>
                    <a:pt x="892527" y="89599"/>
                  </a:lnTo>
                  <a:close/>
                </a:path>
                <a:path w="1226185" h="343534">
                  <a:moveTo>
                    <a:pt x="1209607" y="131032"/>
                  </a:moveTo>
                  <a:lnTo>
                    <a:pt x="1123243" y="131032"/>
                  </a:lnTo>
                  <a:lnTo>
                    <a:pt x="1142621" y="134020"/>
                  </a:lnTo>
                  <a:lnTo>
                    <a:pt x="1156125" y="143013"/>
                  </a:lnTo>
                  <a:lnTo>
                    <a:pt x="1164029" y="158058"/>
                  </a:lnTo>
                  <a:lnTo>
                    <a:pt x="1166603" y="179198"/>
                  </a:lnTo>
                  <a:lnTo>
                    <a:pt x="1166603" y="187868"/>
                  </a:lnTo>
                  <a:lnTo>
                    <a:pt x="1146855" y="188831"/>
                  </a:lnTo>
                  <a:lnTo>
                    <a:pt x="1078635" y="197307"/>
                  </a:lnTo>
                  <a:lnTo>
                    <a:pt x="1036115" y="215087"/>
                  </a:lnTo>
                  <a:lnTo>
                    <a:pt x="1014279" y="240453"/>
                  </a:lnTo>
                  <a:lnTo>
                    <a:pt x="1008115" y="271688"/>
                  </a:lnTo>
                  <a:lnTo>
                    <a:pt x="1014401" y="301602"/>
                  </a:lnTo>
                  <a:lnTo>
                    <a:pt x="1031662" y="324198"/>
                  </a:lnTo>
                  <a:lnTo>
                    <a:pt x="1057502" y="338483"/>
                  </a:lnTo>
                  <a:lnTo>
                    <a:pt x="1089527" y="343465"/>
                  </a:lnTo>
                  <a:lnTo>
                    <a:pt x="1114462" y="340590"/>
                  </a:lnTo>
                  <a:lnTo>
                    <a:pt x="1136193" y="332025"/>
                  </a:lnTo>
                  <a:lnTo>
                    <a:pt x="1154221" y="317858"/>
                  </a:lnTo>
                  <a:lnTo>
                    <a:pt x="1163302" y="304933"/>
                  </a:lnTo>
                  <a:lnTo>
                    <a:pt x="1108311" y="304933"/>
                  </a:lnTo>
                  <a:lnTo>
                    <a:pt x="1092236" y="302545"/>
                  </a:lnTo>
                  <a:lnTo>
                    <a:pt x="1079412" y="295595"/>
                  </a:lnTo>
                  <a:lnTo>
                    <a:pt x="1070922" y="284401"/>
                  </a:lnTo>
                  <a:lnTo>
                    <a:pt x="1067852" y="269279"/>
                  </a:lnTo>
                  <a:lnTo>
                    <a:pt x="1071382" y="251864"/>
                  </a:lnTo>
                  <a:lnTo>
                    <a:pt x="1084169" y="237249"/>
                  </a:lnTo>
                  <a:lnTo>
                    <a:pt x="1109512" y="226607"/>
                  </a:lnTo>
                  <a:lnTo>
                    <a:pt x="1150708" y="221113"/>
                  </a:lnTo>
                  <a:lnTo>
                    <a:pt x="1166603" y="220150"/>
                  </a:lnTo>
                  <a:lnTo>
                    <a:pt x="1225847" y="220150"/>
                  </a:lnTo>
                  <a:lnTo>
                    <a:pt x="1225847" y="193648"/>
                  </a:lnTo>
                  <a:lnTo>
                    <a:pt x="1219706" y="148536"/>
                  </a:lnTo>
                  <a:lnTo>
                    <a:pt x="1209607" y="131032"/>
                  </a:lnTo>
                  <a:close/>
                </a:path>
                <a:path w="1226185" h="343534">
                  <a:moveTo>
                    <a:pt x="1225847" y="298179"/>
                  </a:moveTo>
                  <a:lnTo>
                    <a:pt x="1168048" y="298179"/>
                  </a:lnTo>
                  <a:lnTo>
                    <a:pt x="1168048" y="337204"/>
                  </a:lnTo>
                  <a:lnTo>
                    <a:pt x="1225847" y="337204"/>
                  </a:lnTo>
                  <a:lnTo>
                    <a:pt x="1225847" y="298179"/>
                  </a:lnTo>
                  <a:close/>
                </a:path>
                <a:path w="1226185" h="343534">
                  <a:moveTo>
                    <a:pt x="1225847" y="220150"/>
                  </a:moveTo>
                  <a:lnTo>
                    <a:pt x="1166603" y="220150"/>
                  </a:lnTo>
                  <a:lnTo>
                    <a:pt x="1166603" y="245678"/>
                  </a:lnTo>
                  <a:lnTo>
                    <a:pt x="1162373" y="269567"/>
                  </a:lnTo>
                  <a:lnTo>
                    <a:pt x="1150466" y="288310"/>
                  </a:lnTo>
                  <a:lnTo>
                    <a:pt x="1132054" y="300551"/>
                  </a:lnTo>
                  <a:lnTo>
                    <a:pt x="1108311" y="304933"/>
                  </a:lnTo>
                  <a:lnTo>
                    <a:pt x="1163302" y="304933"/>
                  </a:lnTo>
                  <a:lnTo>
                    <a:pt x="1168048" y="298179"/>
                  </a:lnTo>
                  <a:lnTo>
                    <a:pt x="1225847" y="298179"/>
                  </a:lnTo>
                  <a:lnTo>
                    <a:pt x="1225847" y="220150"/>
                  </a:lnTo>
                  <a:close/>
                </a:path>
                <a:path w="1226185" h="343534">
                  <a:moveTo>
                    <a:pt x="1123243" y="89599"/>
                  </a:moveTo>
                  <a:lnTo>
                    <a:pt x="1086590" y="94816"/>
                  </a:lnTo>
                  <a:lnTo>
                    <a:pt x="1057611" y="109292"/>
                  </a:lnTo>
                  <a:lnTo>
                    <a:pt x="1036400" y="131264"/>
                  </a:lnTo>
                  <a:lnTo>
                    <a:pt x="1023047" y="158968"/>
                  </a:lnTo>
                  <a:lnTo>
                    <a:pt x="1076040" y="168602"/>
                  </a:lnTo>
                  <a:lnTo>
                    <a:pt x="1084161" y="152775"/>
                  </a:lnTo>
                  <a:lnTo>
                    <a:pt x="1094403" y="140966"/>
                  </a:lnTo>
                  <a:lnTo>
                    <a:pt x="1107265" y="133583"/>
                  </a:lnTo>
                  <a:lnTo>
                    <a:pt x="1123243" y="131032"/>
                  </a:lnTo>
                  <a:lnTo>
                    <a:pt x="1209607" y="131032"/>
                  </a:lnTo>
                  <a:lnTo>
                    <a:pt x="1200920" y="115975"/>
                  </a:lnTo>
                  <a:lnTo>
                    <a:pt x="1168946" y="96238"/>
                  </a:lnTo>
                  <a:lnTo>
                    <a:pt x="1123243" y="89599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280251" y="7536901"/>
              <a:ext cx="4695668" cy="428730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026004" y="8262742"/>
            <a:ext cx="13135365" cy="467263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4366612" y="9081461"/>
            <a:ext cx="9625968" cy="442698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9804821" y="6885089"/>
            <a:ext cx="514984" cy="514984"/>
            <a:chOff x="9804821" y="6885089"/>
            <a:chExt cx="514984" cy="514984"/>
          </a:xfrm>
        </p:grpSpPr>
        <p:pic>
          <p:nvPicPr>
            <p:cNvPr id="54" name="object 5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04821" y="6885089"/>
              <a:ext cx="514528" cy="51452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49201" y="6900669"/>
              <a:ext cx="119943" cy="177753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9817994" y="6885089"/>
              <a:ext cx="501650" cy="232410"/>
            </a:xfrm>
            <a:custGeom>
              <a:avLst/>
              <a:gdLst/>
              <a:ahLst/>
              <a:cxnLst/>
              <a:rect l="l" t="t" r="r" b="b"/>
              <a:pathLst>
                <a:path w="501650" h="232409">
                  <a:moveTo>
                    <a:pt x="501356" y="0"/>
                  </a:moveTo>
                  <a:lnTo>
                    <a:pt x="454698" y="0"/>
                  </a:lnTo>
                  <a:lnTo>
                    <a:pt x="454698" y="224642"/>
                  </a:lnTo>
                  <a:lnTo>
                    <a:pt x="501356" y="224642"/>
                  </a:lnTo>
                  <a:lnTo>
                    <a:pt x="501356" y="0"/>
                  </a:lnTo>
                  <a:close/>
                </a:path>
                <a:path w="501650" h="232409">
                  <a:moveTo>
                    <a:pt x="366313" y="0"/>
                  </a:moveTo>
                  <a:lnTo>
                    <a:pt x="216150" y="0"/>
                  </a:lnTo>
                  <a:lnTo>
                    <a:pt x="196535" y="19014"/>
                  </a:lnTo>
                  <a:lnTo>
                    <a:pt x="182058" y="42849"/>
                  </a:lnTo>
                  <a:lnTo>
                    <a:pt x="173096" y="70952"/>
                  </a:lnTo>
                  <a:lnTo>
                    <a:pt x="170119" y="101808"/>
                  </a:lnTo>
                  <a:lnTo>
                    <a:pt x="170026" y="106143"/>
                  </a:lnTo>
                  <a:lnTo>
                    <a:pt x="178493" y="157283"/>
                  </a:lnTo>
                  <a:lnTo>
                    <a:pt x="202720" y="197001"/>
                  </a:lnTo>
                  <a:lnTo>
                    <a:pt x="240947" y="222721"/>
                  </a:lnTo>
                  <a:lnTo>
                    <a:pt x="291415" y="231867"/>
                  </a:lnTo>
                  <a:lnTo>
                    <a:pt x="341605" y="222721"/>
                  </a:lnTo>
                  <a:lnTo>
                    <a:pt x="379693" y="197001"/>
                  </a:lnTo>
                  <a:lnTo>
                    <a:pt x="381932" y="193323"/>
                  </a:lnTo>
                  <a:lnTo>
                    <a:pt x="291415" y="193323"/>
                  </a:lnTo>
                  <a:lnTo>
                    <a:pt x="266767" y="187980"/>
                  </a:lnTo>
                  <a:lnTo>
                    <a:pt x="247764" y="171888"/>
                  </a:lnTo>
                  <a:lnTo>
                    <a:pt x="235535" y="144957"/>
                  </a:lnTo>
                  <a:lnTo>
                    <a:pt x="231207" y="107096"/>
                  </a:lnTo>
                  <a:lnTo>
                    <a:pt x="231207" y="101808"/>
                  </a:lnTo>
                  <a:lnTo>
                    <a:pt x="235535" y="63946"/>
                  </a:lnTo>
                  <a:lnTo>
                    <a:pt x="247764" y="37015"/>
                  </a:lnTo>
                  <a:lnTo>
                    <a:pt x="266767" y="20924"/>
                  </a:lnTo>
                  <a:lnTo>
                    <a:pt x="291415" y="15580"/>
                  </a:lnTo>
                  <a:lnTo>
                    <a:pt x="382333" y="15580"/>
                  </a:lnTo>
                  <a:lnTo>
                    <a:pt x="366313" y="0"/>
                  </a:lnTo>
                  <a:close/>
                </a:path>
                <a:path w="501650" h="232409">
                  <a:moveTo>
                    <a:pt x="382333" y="15580"/>
                  </a:moveTo>
                  <a:lnTo>
                    <a:pt x="291415" y="15580"/>
                  </a:lnTo>
                  <a:lnTo>
                    <a:pt x="315790" y="20924"/>
                  </a:lnTo>
                  <a:lnTo>
                    <a:pt x="334653" y="37015"/>
                  </a:lnTo>
                  <a:lnTo>
                    <a:pt x="346831" y="63946"/>
                  </a:lnTo>
                  <a:lnTo>
                    <a:pt x="351151" y="101808"/>
                  </a:lnTo>
                  <a:lnTo>
                    <a:pt x="351151" y="107096"/>
                  </a:lnTo>
                  <a:lnTo>
                    <a:pt x="346831" y="144957"/>
                  </a:lnTo>
                  <a:lnTo>
                    <a:pt x="334653" y="171888"/>
                  </a:lnTo>
                  <a:lnTo>
                    <a:pt x="315790" y="187980"/>
                  </a:lnTo>
                  <a:lnTo>
                    <a:pt x="291415" y="193323"/>
                  </a:lnTo>
                  <a:lnTo>
                    <a:pt x="381932" y="193323"/>
                  </a:lnTo>
                  <a:lnTo>
                    <a:pt x="403872" y="157283"/>
                  </a:lnTo>
                  <a:lnTo>
                    <a:pt x="412332" y="106143"/>
                  </a:lnTo>
                  <a:lnTo>
                    <a:pt x="412240" y="101808"/>
                  </a:lnTo>
                  <a:lnTo>
                    <a:pt x="409262" y="70952"/>
                  </a:lnTo>
                  <a:lnTo>
                    <a:pt x="400309" y="42849"/>
                  </a:lnTo>
                  <a:lnTo>
                    <a:pt x="385863" y="19014"/>
                  </a:lnTo>
                  <a:lnTo>
                    <a:pt x="382333" y="15580"/>
                  </a:lnTo>
                  <a:close/>
                </a:path>
                <a:path w="501650" h="232409">
                  <a:moveTo>
                    <a:pt x="95379" y="23768"/>
                  </a:moveTo>
                  <a:lnTo>
                    <a:pt x="36124" y="23768"/>
                  </a:lnTo>
                  <a:lnTo>
                    <a:pt x="36124" y="224642"/>
                  </a:lnTo>
                  <a:lnTo>
                    <a:pt x="95379" y="224642"/>
                  </a:lnTo>
                  <a:lnTo>
                    <a:pt x="95379" y="23768"/>
                  </a:lnTo>
                  <a:close/>
                </a:path>
                <a:path w="501650" h="232409">
                  <a:moveTo>
                    <a:pt x="154634" y="0"/>
                  </a:moveTo>
                  <a:lnTo>
                    <a:pt x="0" y="0"/>
                  </a:lnTo>
                  <a:lnTo>
                    <a:pt x="0" y="23768"/>
                  </a:lnTo>
                  <a:lnTo>
                    <a:pt x="154634" y="23768"/>
                  </a:lnTo>
                  <a:lnTo>
                    <a:pt x="154634" y="0"/>
                  </a:lnTo>
                  <a:close/>
                </a:path>
              </a:pathLst>
            </a:custGeom>
            <a:solidFill>
              <a:srgbClr val="1F2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04821" y="6885099"/>
            <a:ext cx="9358515" cy="3821603"/>
            <a:chOff x="9804821" y="6885099"/>
            <a:chExt cx="9358515" cy="3821603"/>
          </a:xfrm>
        </p:grpSpPr>
        <p:sp>
          <p:nvSpPr>
            <p:cNvPr id="3" name="object 3"/>
            <p:cNvSpPr/>
            <p:nvPr/>
          </p:nvSpPr>
          <p:spPr>
            <a:xfrm>
              <a:off x="18854091" y="10460323"/>
              <a:ext cx="309245" cy="246379"/>
            </a:xfrm>
            <a:custGeom>
              <a:avLst/>
              <a:gdLst/>
              <a:ahLst/>
              <a:cxnLst/>
              <a:rect l="l" t="t" r="r" b="b"/>
              <a:pathLst>
                <a:path w="309244" h="246379">
                  <a:moveTo>
                    <a:pt x="90462" y="241554"/>
                  </a:moveTo>
                  <a:lnTo>
                    <a:pt x="90424" y="240931"/>
                  </a:lnTo>
                  <a:lnTo>
                    <a:pt x="89357" y="225869"/>
                  </a:lnTo>
                  <a:lnTo>
                    <a:pt x="88468" y="203936"/>
                  </a:lnTo>
                  <a:lnTo>
                    <a:pt x="87858" y="178130"/>
                  </a:lnTo>
                  <a:lnTo>
                    <a:pt x="87642" y="150787"/>
                  </a:lnTo>
                  <a:lnTo>
                    <a:pt x="87744" y="73939"/>
                  </a:lnTo>
                  <a:lnTo>
                    <a:pt x="87896" y="53403"/>
                  </a:lnTo>
                  <a:lnTo>
                    <a:pt x="88417" y="28384"/>
                  </a:lnTo>
                  <a:lnTo>
                    <a:pt x="89204" y="4089"/>
                  </a:lnTo>
                  <a:lnTo>
                    <a:pt x="89204" y="0"/>
                  </a:lnTo>
                  <a:lnTo>
                    <a:pt x="86690" y="0"/>
                  </a:lnTo>
                  <a:lnTo>
                    <a:pt x="83553" y="1574"/>
                  </a:lnTo>
                  <a:lnTo>
                    <a:pt x="80721" y="3454"/>
                  </a:lnTo>
                  <a:lnTo>
                    <a:pt x="64719" y="11861"/>
                  </a:lnTo>
                  <a:lnTo>
                    <a:pt x="44754" y="20777"/>
                  </a:lnTo>
                  <a:lnTo>
                    <a:pt x="23393" y="29032"/>
                  </a:lnTo>
                  <a:lnTo>
                    <a:pt x="3136" y="35496"/>
                  </a:lnTo>
                  <a:lnTo>
                    <a:pt x="2959" y="41516"/>
                  </a:lnTo>
                  <a:lnTo>
                    <a:pt x="2159" y="51790"/>
                  </a:lnTo>
                  <a:lnTo>
                    <a:pt x="1066" y="62484"/>
                  </a:lnTo>
                  <a:lnTo>
                    <a:pt x="0" y="69735"/>
                  </a:lnTo>
                  <a:lnTo>
                    <a:pt x="10769" y="65328"/>
                  </a:lnTo>
                  <a:lnTo>
                    <a:pt x="33832" y="55333"/>
                  </a:lnTo>
                  <a:lnTo>
                    <a:pt x="38950" y="53403"/>
                  </a:lnTo>
                  <a:lnTo>
                    <a:pt x="39776" y="54521"/>
                  </a:lnTo>
                  <a:lnTo>
                    <a:pt x="40360" y="60198"/>
                  </a:lnTo>
                  <a:lnTo>
                    <a:pt x="40716" y="73939"/>
                  </a:lnTo>
                  <a:lnTo>
                    <a:pt x="40830" y="150787"/>
                  </a:lnTo>
                  <a:lnTo>
                    <a:pt x="40563" y="179730"/>
                  </a:lnTo>
                  <a:lnTo>
                    <a:pt x="39852" y="205905"/>
                  </a:lnTo>
                  <a:lnTo>
                    <a:pt x="38849" y="227368"/>
                  </a:lnTo>
                  <a:lnTo>
                    <a:pt x="37693" y="242176"/>
                  </a:lnTo>
                  <a:lnTo>
                    <a:pt x="43027" y="241719"/>
                  </a:lnTo>
                  <a:lnTo>
                    <a:pt x="49987" y="241312"/>
                  </a:lnTo>
                  <a:lnTo>
                    <a:pt x="58407" y="241033"/>
                  </a:lnTo>
                  <a:lnTo>
                    <a:pt x="68160" y="240931"/>
                  </a:lnTo>
                  <a:lnTo>
                    <a:pt x="83235" y="240931"/>
                  </a:lnTo>
                  <a:lnTo>
                    <a:pt x="90462" y="241554"/>
                  </a:lnTo>
                  <a:close/>
                </a:path>
                <a:path w="309244" h="246379">
                  <a:moveTo>
                    <a:pt x="308775" y="170243"/>
                  </a:moveTo>
                  <a:lnTo>
                    <a:pt x="303682" y="146037"/>
                  </a:lnTo>
                  <a:lnTo>
                    <a:pt x="290639" y="128714"/>
                  </a:lnTo>
                  <a:lnTo>
                    <a:pt x="272999" y="117157"/>
                  </a:lnTo>
                  <a:lnTo>
                    <a:pt x="254127" y="110261"/>
                  </a:lnTo>
                  <a:lnTo>
                    <a:pt x="254127" y="109004"/>
                  </a:lnTo>
                  <a:lnTo>
                    <a:pt x="269138" y="101727"/>
                  </a:lnTo>
                  <a:lnTo>
                    <a:pt x="282549" y="90589"/>
                  </a:lnTo>
                  <a:lnTo>
                    <a:pt x="292188" y="75387"/>
                  </a:lnTo>
                  <a:lnTo>
                    <a:pt x="295897" y="55918"/>
                  </a:lnTo>
                  <a:lnTo>
                    <a:pt x="291884" y="36715"/>
                  </a:lnTo>
                  <a:lnTo>
                    <a:pt x="288188" y="31724"/>
                  </a:lnTo>
                  <a:lnTo>
                    <a:pt x="278460" y="18656"/>
                  </a:lnTo>
                  <a:lnTo>
                    <a:pt x="253492" y="5245"/>
                  </a:lnTo>
                  <a:lnTo>
                    <a:pt x="214858" y="0"/>
                  </a:lnTo>
                  <a:lnTo>
                    <a:pt x="192620" y="1498"/>
                  </a:lnTo>
                  <a:lnTo>
                    <a:pt x="174066" y="5143"/>
                  </a:lnTo>
                  <a:lnTo>
                    <a:pt x="159334" y="9677"/>
                  </a:lnTo>
                  <a:lnTo>
                    <a:pt x="148577" y="13817"/>
                  </a:lnTo>
                  <a:lnTo>
                    <a:pt x="149364" y="21501"/>
                  </a:lnTo>
                  <a:lnTo>
                    <a:pt x="150114" y="33578"/>
                  </a:lnTo>
                  <a:lnTo>
                    <a:pt x="150393" y="41465"/>
                  </a:lnTo>
                  <a:lnTo>
                    <a:pt x="150469" y="55918"/>
                  </a:lnTo>
                  <a:lnTo>
                    <a:pt x="160489" y="46837"/>
                  </a:lnTo>
                  <a:lnTo>
                    <a:pt x="172999" y="39116"/>
                  </a:lnTo>
                  <a:lnTo>
                    <a:pt x="187744" y="33743"/>
                  </a:lnTo>
                  <a:lnTo>
                    <a:pt x="204495" y="31724"/>
                  </a:lnTo>
                  <a:lnTo>
                    <a:pt x="222986" y="34353"/>
                  </a:lnTo>
                  <a:lnTo>
                    <a:pt x="235788" y="41465"/>
                  </a:lnTo>
                  <a:lnTo>
                    <a:pt x="243230" y="51866"/>
                  </a:lnTo>
                  <a:lnTo>
                    <a:pt x="245643" y="64401"/>
                  </a:lnTo>
                  <a:lnTo>
                    <a:pt x="242062" y="80746"/>
                  </a:lnTo>
                  <a:lnTo>
                    <a:pt x="231584" y="92202"/>
                  </a:lnTo>
                  <a:lnTo>
                    <a:pt x="214630" y="98945"/>
                  </a:lnTo>
                  <a:lnTo>
                    <a:pt x="191617" y="101155"/>
                  </a:lnTo>
                  <a:lnTo>
                    <a:pt x="191096" y="109270"/>
                  </a:lnTo>
                  <a:lnTo>
                    <a:pt x="189852" y="118033"/>
                  </a:lnTo>
                  <a:lnTo>
                    <a:pt x="188302" y="125971"/>
                  </a:lnTo>
                  <a:lnTo>
                    <a:pt x="186905" y="131622"/>
                  </a:lnTo>
                  <a:lnTo>
                    <a:pt x="211404" y="132346"/>
                  </a:lnTo>
                  <a:lnTo>
                    <a:pt x="233743" y="138417"/>
                  </a:lnTo>
                  <a:lnTo>
                    <a:pt x="250024" y="151358"/>
                  </a:lnTo>
                  <a:lnTo>
                    <a:pt x="256324" y="172758"/>
                  </a:lnTo>
                  <a:lnTo>
                    <a:pt x="252387" y="191655"/>
                  </a:lnTo>
                  <a:lnTo>
                    <a:pt x="241795" y="204762"/>
                  </a:lnTo>
                  <a:lnTo>
                    <a:pt x="226377" y="212382"/>
                  </a:lnTo>
                  <a:lnTo>
                    <a:pt x="207949" y="214858"/>
                  </a:lnTo>
                  <a:lnTo>
                    <a:pt x="186905" y="212293"/>
                  </a:lnTo>
                  <a:lnTo>
                    <a:pt x="168998" y="205701"/>
                  </a:lnTo>
                  <a:lnTo>
                    <a:pt x="154851" y="196697"/>
                  </a:lnTo>
                  <a:lnTo>
                    <a:pt x="145122" y="186893"/>
                  </a:lnTo>
                  <a:lnTo>
                    <a:pt x="144983" y="200101"/>
                  </a:lnTo>
                  <a:lnTo>
                    <a:pt x="143979" y="214299"/>
                  </a:lnTo>
                  <a:lnTo>
                    <a:pt x="142697" y="226745"/>
                  </a:lnTo>
                  <a:lnTo>
                    <a:pt x="141668" y="234645"/>
                  </a:lnTo>
                  <a:lnTo>
                    <a:pt x="150393" y="238315"/>
                  </a:lnTo>
                  <a:lnTo>
                    <a:pt x="164642" y="242100"/>
                  </a:lnTo>
                  <a:lnTo>
                    <a:pt x="183413" y="245071"/>
                  </a:lnTo>
                  <a:lnTo>
                    <a:pt x="205752" y="246265"/>
                  </a:lnTo>
                  <a:lnTo>
                    <a:pt x="249809" y="240220"/>
                  </a:lnTo>
                  <a:lnTo>
                    <a:pt x="282117" y="223812"/>
                  </a:lnTo>
                  <a:lnTo>
                    <a:pt x="289471" y="214858"/>
                  </a:lnTo>
                  <a:lnTo>
                    <a:pt x="301993" y="199618"/>
                  </a:lnTo>
                  <a:lnTo>
                    <a:pt x="308775" y="1702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BCE7C12-F57B-3D63-0DE8-7DBEF1328647}"/>
              </a:ext>
            </a:extLst>
          </p:cNvPr>
          <p:cNvSpPr txBox="1">
            <a:spLocks/>
          </p:cNvSpPr>
          <p:nvPr/>
        </p:nvSpPr>
        <p:spPr>
          <a:xfrm>
            <a:off x="3058108" y="3302499"/>
            <a:ext cx="13987880" cy="218109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u="none" strike="noStrike" dirty="0">
                <a:solidFill>
                  <a:srgbClr val="0072CE"/>
                </a:solidFill>
                <a:effectLst/>
                <a:latin typeface="Balto Bold" panose="020B0503040502020203" pitchFamily="34" charset="77"/>
              </a:rPr>
              <a:t>Private Passenger Automobile Insurance Landscape in Missouri</a:t>
            </a:r>
            <a:endParaRPr lang="en-US" sz="6600" b="1" dirty="0">
              <a:solidFill>
                <a:srgbClr val="0072CE"/>
              </a:solidFill>
              <a:latin typeface="Balto Bold" panose="020B0503040502020203" pitchFamily="34" charset="77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5FF6F05-E643-42A4-4CA4-2581F6DDC065}"/>
              </a:ext>
            </a:extLst>
          </p:cNvPr>
          <p:cNvSpPr txBox="1">
            <a:spLocks/>
          </p:cNvSpPr>
          <p:nvPr/>
        </p:nvSpPr>
        <p:spPr>
          <a:xfrm>
            <a:off x="3677411" y="6028137"/>
            <a:ext cx="12749273" cy="210536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Jo </a:t>
            </a:r>
            <a:r>
              <a:rPr lang="en-US" sz="3200" dirty="0" err="1">
                <a:solidFill>
                  <a:srgbClr val="18192C"/>
                </a:solidFill>
                <a:latin typeface="Balto Medium" panose="020B0503040502020203" pitchFamily="34" charset="77"/>
              </a:rPr>
              <a:t>LeDuc</a:t>
            </a: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, Division Director, Insurance Market Regulation Division</a:t>
            </a:r>
          </a:p>
          <a:p>
            <a:pPr algn="ctr"/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Carrie Couch, Division Director, Insurance Consumer Affairs Division</a:t>
            </a:r>
          </a:p>
          <a:p>
            <a:pPr algn="ctr"/>
            <a:endParaRPr lang="en-US" dirty="0">
              <a:solidFill>
                <a:srgbClr val="18192C"/>
              </a:solidFill>
              <a:latin typeface="Balto Medium" panose="020B0503040502020203" pitchFamily="34" charset="7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854091" y="10460323"/>
              <a:ext cx="321945" cy="242570"/>
            </a:xfrm>
            <a:custGeom>
              <a:avLst/>
              <a:gdLst/>
              <a:ahLst/>
              <a:cxnLst/>
              <a:rect l="l" t="t" r="r" b="b"/>
              <a:pathLst>
                <a:path w="321944" h="242570">
                  <a:moveTo>
                    <a:pt x="90462" y="241554"/>
                  </a:moveTo>
                  <a:lnTo>
                    <a:pt x="90424" y="240931"/>
                  </a:lnTo>
                  <a:lnTo>
                    <a:pt x="89357" y="225869"/>
                  </a:lnTo>
                  <a:lnTo>
                    <a:pt x="88468" y="203936"/>
                  </a:lnTo>
                  <a:lnTo>
                    <a:pt x="87858" y="178130"/>
                  </a:lnTo>
                  <a:lnTo>
                    <a:pt x="87642" y="150787"/>
                  </a:lnTo>
                  <a:lnTo>
                    <a:pt x="87744" y="73939"/>
                  </a:lnTo>
                  <a:lnTo>
                    <a:pt x="87896" y="53403"/>
                  </a:lnTo>
                  <a:lnTo>
                    <a:pt x="88417" y="28384"/>
                  </a:lnTo>
                  <a:lnTo>
                    <a:pt x="89204" y="4089"/>
                  </a:lnTo>
                  <a:lnTo>
                    <a:pt x="89204" y="0"/>
                  </a:lnTo>
                  <a:lnTo>
                    <a:pt x="86690" y="0"/>
                  </a:lnTo>
                  <a:lnTo>
                    <a:pt x="83553" y="1574"/>
                  </a:lnTo>
                  <a:lnTo>
                    <a:pt x="80721" y="3454"/>
                  </a:lnTo>
                  <a:lnTo>
                    <a:pt x="64719" y="11861"/>
                  </a:lnTo>
                  <a:lnTo>
                    <a:pt x="44754" y="20777"/>
                  </a:lnTo>
                  <a:lnTo>
                    <a:pt x="23393" y="29032"/>
                  </a:lnTo>
                  <a:lnTo>
                    <a:pt x="3136" y="35496"/>
                  </a:lnTo>
                  <a:lnTo>
                    <a:pt x="2959" y="41516"/>
                  </a:lnTo>
                  <a:lnTo>
                    <a:pt x="2159" y="51790"/>
                  </a:lnTo>
                  <a:lnTo>
                    <a:pt x="1066" y="62484"/>
                  </a:lnTo>
                  <a:lnTo>
                    <a:pt x="0" y="69735"/>
                  </a:lnTo>
                  <a:lnTo>
                    <a:pt x="10769" y="65328"/>
                  </a:lnTo>
                  <a:lnTo>
                    <a:pt x="33832" y="55333"/>
                  </a:lnTo>
                  <a:lnTo>
                    <a:pt x="38950" y="53403"/>
                  </a:lnTo>
                  <a:lnTo>
                    <a:pt x="39776" y="54521"/>
                  </a:lnTo>
                  <a:lnTo>
                    <a:pt x="40360" y="60198"/>
                  </a:lnTo>
                  <a:lnTo>
                    <a:pt x="40716" y="73939"/>
                  </a:lnTo>
                  <a:lnTo>
                    <a:pt x="40830" y="150787"/>
                  </a:lnTo>
                  <a:lnTo>
                    <a:pt x="40563" y="179730"/>
                  </a:lnTo>
                  <a:lnTo>
                    <a:pt x="39852" y="205905"/>
                  </a:lnTo>
                  <a:lnTo>
                    <a:pt x="38849" y="227368"/>
                  </a:lnTo>
                  <a:lnTo>
                    <a:pt x="37693" y="242176"/>
                  </a:lnTo>
                  <a:lnTo>
                    <a:pt x="43027" y="241719"/>
                  </a:lnTo>
                  <a:lnTo>
                    <a:pt x="49987" y="241312"/>
                  </a:lnTo>
                  <a:lnTo>
                    <a:pt x="58407" y="241033"/>
                  </a:lnTo>
                  <a:lnTo>
                    <a:pt x="68160" y="240931"/>
                  </a:lnTo>
                  <a:lnTo>
                    <a:pt x="83235" y="240931"/>
                  </a:lnTo>
                  <a:lnTo>
                    <a:pt x="90462" y="241554"/>
                  </a:lnTo>
                  <a:close/>
                </a:path>
                <a:path w="321944" h="242570">
                  <a:moveTo>
                    <a:pt x="321652" y="147955"/>
                  </a:moveTo>
                  <a:lnTo>
                    <a:pt x="313753" y="149313"/>
                  </a:lnTo>
                  <a:lnTo>
                    <a:pt x="302768" y="150152"/>
                  </a:lnTo>
                  <a:lnTo>
                    <a:pt x="290779" y="150520"/>
                  </a:lnTo>
                  <a:lnTo>
                    <a:pt x="237794" y="150469"/>
                  </a:lnTo>
                  <a:lnTo>
                    <a:pt x="209207" y="150393"/>
                  </a:lnTo>
                  <a:lnTo>
                    <a:pt x="197332" y="150202"/>
                  </a:lnTo>
                  <a:lnTo>
                    <a:pt x="187210" y="149834"/>
                  </a:lnTo>
                  <a:lnTo>
                    <a:pt x="197065" y="135839"/>
                  </a:lnTo>
                  <a:lnTo>
                    <a:pt x="212026" y="115595"/>
                  </a:lnTo>
                  <a:lnTo>
                    <a:pt x="227317" y="95491"/>
                  </a:lnTo>
                  <a:lnTo>
                    <a:pt x="237794" y="82308"/>
                  </a:lnTo>
                  <a:lnTo>
                    <a:pt x="237794" y="150469"/>
                  </a:lnTo>
                  <a:lnTo>
                    <a:pt x="279869" y="150469"/>
                  </a:lnTo>
                  <a:lnTo>
                    <a:pt x="279869" y="82308"/>
                  </a:lnTo>
                  <a:lnTo>
                    <a:pt x="279920" y="39179"/>
                  </a:lnTo>
                  <a:lnTo>
                    <a:pt x="280136" y="16751"/>
                  </a:lnTo>
                  <a:lnTo>
                    <a:pt x="280187" y="1892"/>
                  </a:lnTo>
                  <a:lnTo>
                    <a:pt x="279869" y="0"/>
                  </a:lnTo>
                  <a:lnTo>
                    <a:pt x="274853" y="0"/>
                  </a:lnTo>
                  <a:lnTo>
                    <a:pt x="232219" y="49530"/>
                  </a:lnTo>
                  <a:lnTo>
                    <a:pt x="194602" y="95592"/>
                  </a:lnTo>
                  <a:lnTo>
                    <a:pt x="159372" y="138874"/>
                  </a:lnTo>
                  <a:lnTo>
                    <a:pt x="136017" y="167106"/>
                  </a:lnTo>
                  <a:lnTo>
                    <a:pt x="129730" y="174332"/>
                  </a:lnTo>
                  <a:lnTo>
                    <a:pt x="128473" y="176530"/>
                  </a:lnTo>
                  <a:lnTo>
                    <a:pt x="128473" y="180619"/>
                  </a:lnTo>
                  <a:lnTo>
                    <a:pt x="131927" y="180924"/>
                  </a:lnTo>
                  <a:lnTo>
                    <a:pt x="237794" y="181241"/>
                  </a:lnTo>
                  <a:lnTo>
                    <a:pt x="237515" y="197612"/>
                  </a:lnTo>
                  <a:lnTo>
                    <a:pt x="236766" y="214185"/>
                  </a:lnTo>
                  <a:lnTo>
                    <a:pt x="235673" y="229527"/>
                  </a:lnTo>
                  <a:lnTo>
                    <a:pt x="234340" y="242176"/>
                  </a:lnTo>
                  <a:lnTo>
                    <a:pt x="239699" y="241719"/>
                  </a:lnTo>
                  <a:lnTo>
                    <a:pt x="246824" y="241312"/>
                  </a:lnTo>
                  <a:lnTo>
                    <a:pt x="255003" y="241033"/>
                  </a:lnTo>
                  <a:lnTo>
                    <a:pt x="263550" y="240931"/>
                  </a:lnTo>
                  <a:lnTo>
                    <a:pt x="272338" y="240931"/>
                  </a:lnTo>
                  <a:lnTo>
                    <a:pt x="278612" y="241236"/>
                  </a:lnTo>
                  <a:lnTo>
                    <a:pt x="283019" y="241554"/>
                  </a:lnTo>
                  <a:lnTo>
                    <a:pt x="282956" y="240931"/>
                  </a:lnTo>
                  <a:lnTo>
                    <a:pt x="281863" y="227977"/>
                  </a:lnTo>
                  <a:lnTo>
                    <a:pt x="280860" y="212102"/>
                  </a:lnTo>
                  <a:lnTo>
                    <a:pt x="280149" y="195872"/>
                  </a:lnTo>
                  <a:lnTo>
                    <a:pt x="279869" y="181241"/>
                  </a:lnTo>
                  <a:lnTo>
                    <a:pt x="288340" y="181457"/>
                  </a:lnTo>
                  <a:lnTo>
                    <a:pt x="298323" y="181991"/>
                  </a:lnTo>
                  <a:lnTo>
                    <a:pt x="307962" y="182702"/>
                  </a:lnTo>
                  <a:lnTo>
                    <a:pt x="315366" y="183438"/>
                  </a:lnTo>
                  <a:lnTo>
                    <a:pt x="315595" y="181241"/>
                  </a:lnTo>
                  <a:lnTo>
                    <a:pt x="316179" y="175602"/>
                  </a:lnTo>
                  <a:lnTo>
                    <a:pt x="317563" y="166408"/>
                  </a:lnTo>
                  <a:lnTo>
                    <a:pt x="319430" y="156857"/>
                  </a:lnTo>
                  <a:lnTo>
                    <a:pt x="321017" y="150520"/>
                  </a:lnTo>
                  <a:lnTo>
                    <a:pt x="321652" y="147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E16A0E1-0492-5DC1-FB1E-17BAE2467A82}"/>
              </a:ext>
            </a:extLst>
          </p:cNvPr>
          <p:cNvGrpSpPr/>
          <p:nvPr/>
        </p:nvGrpSpPr>
        <p:grpSpPr>
          <a:xfrm>
            <a:off x="3261383" y="2073274"/>
            <a:ext cx="14029667" cy="7227791"/>
            <a:chOff x="3819802" y="2551599"/>
            <a:chExt cx="12590638" cy="6369380"/>
          </a:xfrm>
        </p:grpSpPr>
        <p:pic>
          <p:nvPicPr>
            <p:cNvPr id="14" name="Graphic 13" descr="Car with solid fill">
              <a:extLst>
                <a:ext uri="{FF2B5EF4-FFF2-40B4-BE49-F238E27FC236}">
                  <a16:creationId xmlns:a16="http://schemas.microsoft.com/office/drawing/2014/main" id="{79FDA378-FFE6-F3EF-64EE-F28AF693A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19802" y="2877488"/>
              <a:ext cx="2569676" cy="256967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8F970A-D879-3C83-45DB-173D347F93D2}"/>
                </a:ext>
              </a:extLst>
            </p:cNvPr>
            <p:cNvSpPr txBox="1"/>
            <p:nvPr/>
          </p:nvSpPr>
          <p:spPr>
            <a:xfrm>
              <a:off x="3952953" y="5011295"/>
              <a:ext cx="2303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lto Medium" panose="020B0503040502020203" pitchFamily="34" charset="77"/>
                </a:rPr>
                <a:t>Consumer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E7F4132-64A9-F495-9628-E790C8115ED8}"/>
                </a:ext>
              </a:extLst>
            </p:cNvPr>
            <p:cNvCxnSpPr>
              <a:cxnSpLocks/>
            </p:cNvCxnSpPr>
            <p:nvPr/>
          </p:nvCxnSpPr>
          <p:spPr>
            <a:xfrm>
              <a:off x="6579699" y="4369837"/>
              <a:ext cx="270917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Graphic 16" descr="Store with solid fill">
              <a:extLst>
                <a:ext uri="{FF2B5EF4-FFF2-40B4-BE49-F238E27FC236}">
                  <a16:creationId xmlns:a16="http://schemas.microsoft.com/office/drawing/2014/main" id="{47055F17-8529-6877-DBA5-FA4FD53A7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183872" y="3353972"/>
              <a:ext cx="1767303" cy="176730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7E11E2-4CE6-CDCA-149B-E7BB17978B35}"/>
                </a:ext>
              </a:extLst>
            </p:cNvPr>
            <p:cNvSpPr txBox="1"/>
            <p:nvPr/>
          </p:nvSpPr>
          <p:spPr>
            <a:xfrm>
              <a:off x="8555022" y="5011295"/>
              <a:ext cx="3025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lto Medium" panose="020B0503040502020203" pitchFamily="34" charset="77"/>
                </a:rPr>
                <a:t>Insurance Agency</a:t>
              </a:r>
            </a:p>
            <a:p>
              <a:pPr algn="ctr"/>
              <a:r>
                <a:rPr lang="en-US" dirty="0">
                  <a:latin typeface="Balto Medium" panose="020B0503040502020203" pitchFamily="34" charset="77"/>
                </a:rPr>
                <a:t>(Producer)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7324BFC-57C6-2B13-87F8-AC3C241B6DAD}"/>
                </a:ext>
              </a:extLst>
            </p:cNvPr>
            <p:cNvCxnSpPr>
              <a:cxnSpLocks/>
            </p:cNvCxnSpPr>
            <p:nvPr/>
          </p:nvCxnSpPr>
          <p:spPr>
            <a:xfrm>
              <a:off x="10826086" y="4369837"/>
              <a:ext cx="291197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Graphic 19" descr="Building with solid fill">
              <a:extLst>
                <a:ext uri="{FF2B5EF4-FFF2-40B4-BE49-F238E27FC236}">
                  <a16:creationId xmlns:a16="http://schemas.microsoft.com/office/drawing/2014/main" id="{49CC62E2-0450-5009-AA91-21DDF44E6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279907" y="2551599"/>
              <a:ext cx="2569676" cy="2569676"/>
            </a:xfrm>
            <a:prstGeom prst="rect">
              <a:avLst/>
            </a:prstGeom>
          </p:spPr>
        </p:pic>
        <p:pic>
          <p:nvPicPr>
            <p:cNvPr id="21" name="Graphic 20" descr="Building with solid fill">
              <a:extLst>
                <a:ext uri="{FF2B5EF4-FFF2-40B4-BE49-F238E27FC236}">
                  <a16:creationId xmlns:a16="http://schemas.microsoft.com/office/drawing/2014/main" id="{F41DE547-818A-D101-00B2-F7C5C6327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85797" y="6111875"/>
              <a:ext cx="2563453" cy="256345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EA9ACE-3F5A-DC57-2D18-F83D0E191BEE}"/>
                </a:ext>
              </a:extLst>
            </p:cNvPr>
            <p:cNvSpPr txBox="1"/>
            <p:nvPr/>
          </p:nvSpPr>
          <p:spPr>
            <a:xfrm>
              <a:off x="12719050" y="4968875"/>
              <a:ext cx="3691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Insurance Company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CBA94FC-E07D-564C-FAFF-62E880F8847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678" y="5021768"/>
              <a:ext cx="2896448" cy="22720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8A569E-6DB7-2C7D-2AC4-84051DAB53AF}"/>
                </a:ext>
              </a:extLst>
            </p:cNvPr>
            <p:cNvSpPr txBox="1"/>
            <p:nvPr/>
          </p:nvSpPr>
          <p:spPr>
            <a:xfrm>
              <a:off x="8147050" y="8551647"/>
              <a:ext cx="3691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Insurance Company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E12DDBB-0707-A41E-F1E8-9A3BBFB44876}"/>
              </a:ext>
            </a:extLst>
          </p:cNvPr>
          <p:cNvSpPr txBox="1">
            <a:spLocks/>
          </p:cNvSpPr>
          <p:nvPr/>
        </p:nvSpPr>
        <p:spPr>
          <a:xfrm>
            <a:off x="4489450" y="962918"/>
            <a:ext cx="14609445" cy="13100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0072CE"/>
                </a:solidFill>
                <a:latin typeface="Balto Bold" panose="020B0503040502020203" pitchFamily="34" charset="77"/>
              </a:rPr>
              <a:t>Participants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857545" y="10460323"/>
              <a:ext cx="305435" cy="246379"/>
            </a:xfrm>
            <a:custGeom>
              <a:avLst/>
              <a:gdLst/>
              <a:ahLst/>
              <a:cxnLst/>
              <a:rect l="l" t="t" r="r" b="b"/>
              <a:pathLst>
                <a:path w="305434" h="246379">
                  <a:moveTo>
                    <a:pt x="90462" y="241554"/>
                  </a:moveTo>
                  <a:lnTo>
                    <a:pt x="90424" y="240931"/>
                  </a:lnTo>
                  <a:lnTo>
                    <a:pt x="89357" y="225869"/>
                  </a:lnTo>
                  <a:lnTo>
                    <a:pt x="88468" y="203936"/>
                  </a:lnTo>
                  <a:lnTo>
                    <a:pt x="87858" y="178130"/>
                  </a:lnTo>
                  <a:lnTo>
                    <a:pt x="87642" y="150787"/>
                  </a:lnTo>
                  <a:lnTo>
                    <a:pt x="87744" y="73939"/>
                  </a:lnTo>
                  <a:lnTo>
                    <a:pt x="87896" y="53403"/>
                  </a:lnTo>
                  <a:lnTo>
                    <a:pt x="88430" y="28384"/>
                  </a:lnTo>
                  <a:lnTo>
                    <a:pt x="89204" y="4089"/>
                  </a:lnTo>
                  <a:lnTo>
                    <a:pt x="89204" y="0"/>
                  </a:lnTo>
                  <a:lnTo>
                    <a:pt x="86702" y="0"/>
                  </a:lnTo>
                  <a:lnTo>
                    <a:pt x="83553" y="1574"/>
                  </a:lnTo>
                  <a:lnTo>
                    <a:pt x="80733" y="3454"/>
                  </a:lnTo>
                  <a:lnTo>
                    <a:pt x="64719" y="11861"/>
                  </a:lnTo>
                  <a:lnTo>
                    <a:pt x="44754" y="20777"/>
                  </a:lnTo>
                  <a:lnTo>
                    <a:pt x="23393" y="29032"/>
                  </a:lnTo>
                  <a:lnTo>
                    <a:pt x="3136" y="35496"/>
                  </a:lnTo>
                  <a:lnTo>
                    <a:pt x="2959" y="41516"/>
                  </a:lnTo>
                  <a:lnTo>
                    <a:pt x="2159" y="51790"/>
                  </a:lnTo>
                  <a:lnTo>
                    <a:pt x="1066" y="62484"/>
                  </a:lnTo>
                  <a:lnTo>
                    <a:pt x="0" y="69735"/>
                  </a:lnTo>
                  <a:lnTo>
                    <a:pt x="10769" y="65328"/>
                  </a:lnTo>
                  <a:lnTo>
                    <a:pt x="33832" y="55333"/>
                  </a:lnTo>
                  <a:lnTo>
                    <a:pt x="38950" y="53403"/>
                  </a:lnTo>
                  <a:lnTo>
                    <a:pt x="39776" y="54521"/>
                  </a:lnTo>
                  <a:lnTo>
                    <a:pt x="40360" y="60198"/>
                  </a:lnTo>
                  <a:lnTo>
                    <a:pt x="40716" y="73939"/>
                  </a:lnTo>
                  <a:lnTo>
                    <a:pt x="40830" y="150787"/>
                  </a:lnTo>
                  <a:lnTo>
                    <a:pt x="40563" y="179730"/>
                  </a:lnTo>
                  <a:lnTo>
                    <a:pt x="39852" y="205905"/>
                  </a:lnTo>
                  <a:lnTo>
                    <a:pt x="38849" y="227368"/>
                  </a:lnTo>
                  <a:lnTo>
                    <a:pt x="37693" y="242176"/>
                  </a:lnTo>
                  <a:lnTo>
                    <a:pt x="43027" y="241719"/>
                  </a:lnTo>
                  <a:lnTo>
                    <a:pt x="49987" y="241312"/>
                  </a:lnTo>
                  <a:lnTo>
                    <a:pt x="58407" y="241033"/>
                  </a:lnTo>
                  <a:lnTo>
                    <a:pt x="68160" y="240931"/>
                  </a:lnTo>
                  <a:lnTo>
                    <a:pt x="83235" y="240931"/>
                  </a:lnTo>
                  <a:lnTo>
                    <a:pt x="90462" y="241554"/>
                  </a:lnTo>
                  <a:close/>
                </a:path>
                <a:path w="305434" h="246379">
                  <a:moveTo>
                    <a:pt x="305320" y="167106"/>
                  </a:moveTo>
                  <a:lnTo>
                    <a:pt x="289064" y="121640"/>
                  </a:lnTo>
                  <a:lnTo>
                    <a:pt x="246900" y="94551"/>
                  </a:lnTo>
                  <a:lnTo>
                    <a:pt x="208381" y="82499"/>
                  </a:lnTo>
                  <a:lnTo>
                    <a:pt x="195389" y="79476"/>
                  </a:lnTo>
                  <a:lnTo>
                    <a:pt x="204177" y="41783"/>
                  </a:lnTo>
                  <a:lnTo>
                    <a:pt x="239674" y="41783"/>
                  </a:lnTo>
                  <a:lnTo>
                    <a:pt x="256641" y="42125"/>
                  </a:lnTo>
                  <a:lnTo>
                    <a:pt x="269633" y="43116"/>
                  </a:lnTo>
                  <a:lnTo>
                    <a:pt x="279031" y="44691"/>
                  </a:lnTo>
                  <a:lnTo>
                    <a:pt x="285229" y="46812"/>
                  </a:lnTo>
                  <a:lnTo>
                    <a:pt x="286105" y="41783"/>
                  </a:lnTo>
                  <a:lnTo>
                    <a:pt x="287299" y="35001"/>
                  </a:lnTo>
                  <a:lnTo>
                    <a:pt x="290017" y="23291"/>
                  </a:lnTo>
                  <a:lnTo>
                    <a:pt x="293090" y="12573"/>
                  </a:lnTo>
                  <a:lnTo>
                    <a:pt x="296214" y="3771"/>
                  </a:lnTo>
                  <a:lnTo>
                    <a:pt x="289115" y="4546"/>
                  </a:lnTo>
                  <a:lnTo>
                    <a:pt x="279222" y="5029"/>
                  </a:lnTo>
                  <a:lnTo>
                    <a:pt x="268084" y="5270"/>
                  </a:lnTo>
                  <a:lnTo>
                    <a:pt x="257263" y="5346"/>
                  </a:lnTo>
                  <a:lnTo>
                    <a:pt x="176542" y="5346"/>
                  </a:lnTo>
                  <a:lnTo>
                    <a:pt x="172935" y="22542"/>
                  </a:lnTo>
                  <a:lnTo>
                    <a:pt x="167309" y="47282"/>
                  </a:lnTo>
                  <a:lnTo>
                    <a:pt x="160324" y="76720"/>
                  </a:lnTo>
                  <a:lnTo>
                    <a:pt x="152666" y="108064"/>
                  </a:lnTo>
                  <a:lnTo>
                    <a:pt x="191452" y="117779"/>
                  </a:lnTo>
                  <a:lnTo>
                    <a:pt x="224129" y="130632"/>
                  </a:lnTo>
                  <a:lnTo>
                    <a:pt x="246672" y="148386"/>
                  </a:lnTo>
                  <a:lnTo>
                    <a:pt x="255066" y="172758"/>
                  </a:lnTo>
                  <a:lnTo>
                    <a:pt x="251790" y="190639"/>
                  </a:lnTo>
                  <a:lnTo>
                    <a:pt x="242544" y="203619"/>
                  </a:lnTo>
                  <a:lnTo>
                    <a:pt x="228168" y="211543"/>
                  </a:lnTo>
                  <a:lnTo>
                    <a:pt x="209524" y="214223"/>
                  </a:lnTo>
                  <a:lnTo>
                    <a:pt x="187833" y="211734"/>
                  </a:lnTo>
                  <a:lnTo>
                    <a:pt x="169583" y="205346"/>
                  </a:lnTo>
                  <a:lnTo>
                    <a:pt x="155054" y="196735"/>
                  </a:lnTo>
                  <a:lnTo>
                    <a:pt x="144500" y="187528"/>
                  </a:lnTo>
                  <a:lnTo>
                    <a:pt x="144170" y="199644"/>
                  </a:lnTo>
                  <a:lnTo>
                    <a:pt x="143078" y="213601"/>
                  </a:lnTo>
                  <a:lnTo>
                    <a:pt x="141757" y="226136"/>
                  </a:lnTo>
                  <a:lnTo>
                    <a:pt x="140728" y="234010"/>
                  </a:lnTo>
                  <a:lnTo>
                    <a:pt x="152755" y="238582"/>
                  </a:lnTo>
                  <a:lnTo>
                    <a:pt x="168452" y="242493"/>
                  </a:lnTo>
                  <a:lnTo>
                    <a:pt x="186842" y="245237"/>
                  </a:lnTo>
                  <a:lnTo>
                    <a:pt x="207010" y="246265"/>
                  </a:lnTo>
                  <a:lnTo>
                    <a:pt x="254304" y="238404"/>
                  </a:lnTo>
                  <a:lnTo>
                    <a:pt x="284556" y="218935"/>
                  </a:lnTo>
                  <a:lnTo>
                    <a:pt x="287502" y="214223"/>
                  </a:lnTo>
                  <a:lnTo>
                    <a:pt x="300609" y="193344"/>
                  </a:lnTo>
                  <a:lnTo>
                    <a:pt x="305320" y="1671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5ED9E88E-AB35-2348-4E45-F0055BD6AC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715187"/>
              </p:ext>
            </p:extLst>
          </p:nvPr>
        </p:nvGraphicFramePr>
        <p:xfrm>
          <a:off x="3549174" y="3010591"/>
          <a:ext cx="13005753" cy="7175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5DCC42-3951-8116-4D4B-03BBBD31786A}"/>
              </a:ext>
            </a:extLst>
          </p:cNvPr>
          <p:cNvCxnSpPr>
            <a:cxnSpLocks/>
          </p:cNvCxnSpPr>
          <p:nvPr/>
        </p:nvCxnSpPr>
        <p:spPr>
          <a:xfrm>
            <a:off x="12455526" y="5654675"/>
            <a:ext cx="0" cy="1524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5CB64A59-674A-C4E2-EEC5-95EEA9788418}"/>
              </a:ext>
            </a:extLst>
          </p:cNvPr>
          <p:cNvSpPr txBox="1">
            <a:spLocks/>
          </p:cNvSpPr>
          <p:nvPr/>
        </p:nvSpPr>
        <p:spPr>
          <a:xfrm>
            <a:off x="4489450" y="963339"/>
            <a:ext cx="14609445" cy="1177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0072CE"/>
                </a:solidFill>
                <a:latin typeface="Balto Bold" panose="020B0503040502020203" pitchFamily="34" charset="77"/>
              </a:rPr>
              <a:t>Insurance Companies</a:t>
            </a:r>
          </a:p>
        </p:txBody>
      </p:sp>
      <p:pic>
        <p:nvPicPr>
          <p:cNvPr id="33" name="Graphic 32" descr="Building with solid fill">
            <a:extLst>
              <a:ext uri="{FF2B5EF4-FFF2-40B4-BE49-F238E27FC236}">
                <a16:creationId xmlns:a16="http://schemas.microsoft.com/office/drawing/2014/main" id="{3FFEEF0D-211F-1250-0A7A-115C4210B4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45049" y="3871449"/>
            <a:ext cx="3543596" cy="35435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A4AE898-1E49-D698-11A8-D108CB2D41AD}"/>
              </a:ext>
            </a:extLst>
          </p:cNvPr>
          <p:cNvSpPr txBox="1"/>
          <p:nvPr/>
        </p:nvSpPr>
        <p:spPr>
          <a:xfrm>
            <a:off x="5705211" y="7346545"/>
            <a:ext cx="2423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lto Medium" panose="020B0503040502020203" pitchFamily="34" charset="77"/>
              </a:rPr>
              <a:t>Non-affiliated Companies</a:t>
            </a:r>
          </a:p>
        </p:txBody>
      </p:sp>
      <p:pic>
        <p:nvPicPr>
          <p:cNvPr id="35" name="Graphic 34" descr="Building">
            <a:extLst>
              <a:ext uri="{FF2B5EF4-FFF2-40B4-BE49-F238E27FC236}">
                <a16:creationId xmlns:a16="http://schemas.microsoft.com/office/drawing/2014/main" id="{578C38CE-3AB6-6CA3-3801-4E29D4B141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86977" y="2447309"/>
            <a:ext cx="3537101" cy="3537101"/>
          </a:xfrm>
          <a:prstGeom prst="rect">
            <a:avLst/>
          </a:prstGeom>
        </p:spPr>
      </p:pic>
      <p:pic>
        <p:nvPicPr>
          <p:cNvPr id="36" name="Graphic 35" descr="City">
            <a:extLst>
              <a:ext uri="{FF2B5EF4-FFF2-40B4-BE49-F238E27FC236}">
                <a16:creationId xmlns:a16="http://schemas.microsoft.com/office/drawing/2014/main" id="{6269790E-7F4F-D24E-6871-D4C0EEE830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66778" y="6733131"/>
            <a:ext cx="3177500" cy="31775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8D6DAAE-6D16-0FDB-C485-70CF9FA947DB}"/>
              </a:ext>
            </a:extLst>
          </p:cNvPr>
          <p:cNvSpPr txBox="1"/>
          <p:nvPr/>
        </p:nvSpPr>
        <p:spPr>
          <a:xfrm>
            <a:off x="11243890" y="5990905"/>
            <a:ext cx="24232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lto Medium" panose="020B0503040502020203" pitchFamily="34" charset="77"/>
              </a:rPr>
              <a:t>Affiliated Companies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842152" y="10457186"/>
              <a:ext cx="321945" cy="249554"/>
            </a:xfrm>
            <a:custGeom>
              <a:avLst/>
              <a:gdLst/>
              <a:ahLst/>
              <a:cxnLst/>
              <a:rect l="l" t="t" r="r" b="b"/>
              <a:pathLst>
                <a:path w="321944" h="249554">
                  <a:moveTo>
                    <a:pt x="90462" y="244690"/>
                  </a:moveTo>
                  <a:lnTo>
                    <a:pt x="90424" y="244068"/>
                  </a:lnTo>
                  <a:lnTo>
                    <a:pt x="89357" y="229006"/>
                  </a:lnTo>
                  <a:lnTo>
                    <a:pt x="88468" y="207073"/>
                  </a:lnTo>
                  <a:lnTo>
                    <a:pt x="87858" y="181267"/>
                  </a:lnTo>
                  <a:lnTo>
                    <a:pt x="87642" y="153924"/>
                  </a:lnTo>
                  <a:lnTo>
                    <a:pt x="87744" y="77076"/>
                  </a:lnTo>
                  <a:lnTo>
                    <a:pt x="87896" y="56540"/>
                  </a:lnTo>
                  <a:lnTo>
                    <a:pt x="88430" y="31521"/>
                  </a:lnTo>
                  <a:lnTo>
                    <a:pt x="89204" y="7226"/>
                  </a:lnTo>
                  <a:lnTo>
                    <a:pt x="89204" y="3136"/>
                  </a:lnTo>
                  <a:lnTo>
                    <a:pt x="86702" y="3136"/>
                  </a:lnTo>
                  <a:lnTo>
                    <a:pt x="83553" y="4711"/>
                  </a:lnTo>
                  <a:lnTo>
                    <a:pt x="80733" y="6591"/>
                  </a:lnTo>
                  <a:lnTo>
                    <a:pt x="64719" y="14998"/>
                  </a:lnTo>
                  <a:lnTo>
                    <a:pt x="44767" y="23914"/>
                  </a:lnTo>
                  <a:lnTo>
                    <a:pt x="23393" y="32169"/>
                  </a:lnTo>
                  <a:lnTo>
                    <a:pt x="3136" y="38633"/>
                  </a:lnTo>
                  <a:lnTo>
                    <a:pt x="2959" y="44653"/>
                  </a:lnTo>
                  <a:lnTo>
                    <a:pt x="2159" y="54927"/>
                  </a:lnTo>
                  <a:lnTo>
                    <a:pt x="1066" y="65620"/>
                  </a:lnTo>
                  <a:lnTo>
                    <a:pt x="0" y="72872"/>
                  </a:lnTo>
                  <a:lnTo>
                    <a:pt x="10769" y="68465"/>
                  </a:lnTo>
                  <a:lnTo>
                    <a:pt x="33832" y="58470"/>
                  </a:lnTo>
                  <a:lnTo>
                    <a:pt x="38950" y="56540"/>
                  </a:lnTo>
                  <a:lnTo>
                    <a:pt x="39776" y="57658"/>
                  </a:lnTo>
                  <a:lnTo>
                    <a:pt x="40360" y="63334"/>
                  </a:lnTo>
                  <a:lnTo>
                    <a:pt x="40716" y="77076"/>
                  </a:lnTo>
                  <a:lnTo>
                    <a:pt x="40830" y="153924"/>
                  </a:lnTo>
                  <a:lnTo>
                    <a:pt x="40563" y="182867"/>
                  </a:lnTo>
                  <a:lnTo>
                    <a:pt x="39852" y="209042"/>
                  </a:lnTo>
                  <a:lnTo>
                    <a:pt x="38849" y="230505"/>
                  </a:lnTo>
                  <a:lnTo>
                    <a:pt x="37693" y="245313"/>
                  </a:lnTo>
                  <a:lnTo>
                    <a:pt x="43027" y="244856"/>
                  </a:lnTo>
                  <a:lnTo>
                    <a:pt x="49987" y="244449"/>
                  </a:lnTo>
                  <a:lnTo>
                    <a:pt x="58407" y="244170"/>
                  </a:lnTo>
                  <a:lnTo>
                    <a:pt x="68160" y="244068"/>
                  </a:lnTo>
                  <a:lnTo>
                    <a:pt x="83248" y="244068"/>
                  </a:lnTo>
                  <a:lnTo>
                    <a:pt x="90462" y="244690"/>
                  </a:lnTo>
                  <a:close/>
                </a:path>
                <a:path w="321944" h="249554">
                  <a:moveTo>
                    <a:pt x="321335" y="164604"/>
                  </a:moveTo>
                  <a:lnTo>
                    <a:pt x="309168" y="126276"/>
                  </a:lnTo>
                  <a:lnTo>
                    <a:pt x="281597" y="99974"/>
                  </a:lnTo>
                  <a:lnTo>
                    <a:pt x="272656" y="98082"/>
                  </a:lnTo>
                  <a:lnTo>
                    <a:pt x="272656" y="174637"/>
                  </a:lnTo>
                  <a:lnTo>
                    <a:pt x="269798" y="194132"/>
                  </a:lnTo>
                  <a:lnTo>
                    <a:pt x="262013" y="208521"/>
                  </a:lnTo>
                  <a:lnTo>
                    <a:pt x="250532" y="217449"/>
                  </a:lnTo>
                  <a:lnTo>
                    <a:pt x="236537" y="220497"/>
                  </a:lnTo>
                  <a:lnTo>
                    <a:pt x="217525" y="215861"/>
                  </a:lnTo>
                  <a:lnTo>
                    <a:pt x="203873" y="203187"/>
                  </a:lnTo>
                  <a:lnTo>
                    <a:pt x="195630" y="184327"/>
                  </a:lnTo>
                  <a:lnTo>
                    <a:pt x="192874" y="161137"/>
                  </a:lnTo>
                  <a:lnTo>
                    <a:pt x="192900" y="152781"/>
                  </a:lnTo>
                  <a:lnTo>
                    <a:pt x="193497" y="149212"/>
                  </a:lnTo>
                  <a:lnTo>
                    <a:pt x="194449" y="146062"/>
                  </a:lnTo>
                  <a:lnTo>
                    <a:pt x="194754" y="142608"/>
                  </a:lnTo>
                  <a:lnTo>
                    <a:pt x="231190" y="126276"/>
                  </a:lnTo>
                  <a:lnTo>
                    <a:pt x="247345" y="129057"/>
                  </a:lnTo>
                  <a:lnTo>
                    <a:pt x="260527" y="137744"/>
                  </a:lnTo>
                  <a:lnTo>
                    <a:pt x="269405" y="152781"/>
                  </a:lnTo>
                  <a:lnTo>
                    <a:pt x="272656" y="174637"/>
                  </a:lnTo>
                  <a:lnTo>
                    <a:pt x="272656" y="98082"/>
                  </a:lnTo>
                  <a:lnTo>
                    <a:pt x="251612" y="93611"/>
                  </a:lnTo>
                  <a:lnTo>
                    <a:pt x="235369" y="95173"/>
                  </a:lnTo>
                  <a:lnTo>
                    <a:pt x="221107" y="99301"/>
                  </a:lnTo>
                  <a:lnTo>
                    <a:pt x="208902" y="105130"/>
                  </a:lnTo>
                  <a:lnTo>
                    <a:pt x="198843" y="111823"/>
                  </a:lnTo>
                  <a:lnTo>
                    <a:pt x="214299" y="80949"/>
                  </a:lnTo>
                  <a:lnTo>
                    <a:pt x="239356" y="56857"/>
                  </a:lnTo>
                  <a:lnTo>
                    <a:pt x="271018" y="39116"/>
                  </a:lnTo>
                  <a:lnTo>
                    <a:pt x="306260" y="27330"/>
                  </a:lnTo>
                  <a:lnTo>
                    <a:pt x="303669" y="21018"/>
                  </a:lnTo>
                  <a:lnTo>
                    <a:pt x="300609" y="13195"/>
                  </a:lnTo>
                  <a:lnTo>
                    <a:pt x="297776" y="5588"/>
                  </a:lnTo>
                  <a:lnTo>
                    <a:pt x="295897" y="0"/>
                  </a:lnTo>
                  <a:lnTo>
                    <a:pt x="245376" y="14020"/>
                  </a:lnTo>
                  <a:lnTo>
                    <a:pt x="203111" y="37376"/>
                  </a:lnTo>
                  <a:lnTo>
                    <a:pt x="170815" y="69138"/>
                  </a:lnTo>
                  <a:lnTo>
                    <a:pt x="150177" y="108394"/>
                  </a:lnTo>
                  <a:lnTo>
                    <a:pt x="142925" y="154228"/>
                  </a:lnTo>
                  <a:lnTo>
                    <a:pt x="149733" y="194017"/>
                  </a:lnTo>
                  <a:lnTo>
                    <a:pt x="168605" y="223964"/>
                  </a:lnTo>
                  <a:lnTo>
                    <a:pt x="197256" y="242836"/>
                  </a:lnTo>
                  <a:lnTo>
                    <a:pt x="233400" y="249402"/>
                  </a:lnTo>
                  <a:lnTo>
                    <a:pt x="267144" y="243611"/>
                  </a:lnTo>
                  <a:lnTo>
                    <a:pt x="295160" y="226910"/>
                  </a:lnTo>
                  <a:lnTo>
                    <a:pt x="299745" y="220497"/>
                  </a:lnTo>
                  <a:lnTo>
                    <a:pt x="314274" y="200240"/>
                  </a:lnTo>
                  <a:lnTo>
                    <a:pt x="321335" y="1646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AB8F8FE-A85F-C143-A83F-D99D10C2AF34}"/>
              </a:ext>
            </a:extLst>
          </p:cNvPr>
          <p:cNvSpPr txBox="1">
            <a:spLocks/>
          </p:cNvSpPr>
          <p:nvPr/>
        </p:nvSpPr>
        <p:spPr>
          <a:xfrm>
            <a:off x="4489450" y="956249"/>
            <a:ext cx="14609444" cy="18094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500"/>
              </a:lnSpc>
            </a:pPr>
            <a:r>
              <a:rPr lang="en-US" sz="8000" b="1" dirty="0">
                <a:solidFill>
                  <a:srgbClr val="0072CE"/>
                </a:solidFill>
                <a:latin typeface="Balto Bold" panose="020B0503040502020203" pitchFamily="34" charset="77"/>
              </a:rPr>
              <a:t>Insurance Company </a:t>
            </a:r>
            <a:br>
              <a:rPr lang="en-US" sz="8000" b="1" dirty="0">
                <a:solidFill>
                  <a:srgbClr val="0072CE"/>
                </a:solidFill>
                <a:latin typeface="Balto Bold" panose="020B0503040502020203" pitchFamily="34" charset="77"/>
              </a:rPr>
            </a:br>
            <a:r>
              <a:rPr lang="en-US" sz="8000" b="1" dirty="0">
                <a:solidFill>
                  <a:srgbClr val="0072CE"/>
                </a:solidFill>
                <a:latin typeface="Balto Bold" panose="020B0503040502020203" pitchFamily="34" charset="77"/>
              </a:rPr>
              <a:t>Reporting Estimates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48D915-0A98-34D2-872C-0A2F33974228}"/>
              </a:ext>
            </a:extLst>
          </p:cNvPr>
          <p:cNvSpPr txBox="1">
            <a:spLocks/>
          </p:cNvSpPr>
          <p:nvPr/>
        </p:nvSpPr>
        <p:spPr>
          <a:xfrm>
            <a:off x="4489450" y="3827786"/>
            <a:ext cx="12268200" cy="66294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2022 Financial Annual Statement</a:t>
            </a:r>
          </a:p>
          <a:p>
            <a:pPr marL="6858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8192C"/>
                </a:solidFill>
                <a:latin typeface="Balto Medium" panose="020B0503040502020203" pitchFamily="34" charset="77"/>
              </a:rPr>
              <a:t>157 companies with positive "Other private passenger liability” premium in Missouri </a:t>
            </a:r>
            <a:r>
              <a:rPr lang="en-US" sz="2400" dirty="0">
                <a:solidFill>
                  <a:srgbClr val="18192C"/>
                </a:solidFill>
                <a:latin typeface="Balto Medium" panose="020B0503040502020203" pitchFamily="34" charset="77"/>
              </a:rPr>
              <a:t>[line 19.2]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8192C"/>
              </a:solidFill>
              <a:latin typeface="Balto Medium" panose="020B0503040502020203" pitchFamily="34" charset="77"/>
            </a:endParaRPr>
          </a:p>
          <a:p>
            <a:pPr marL="228600" indent="-2190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2022 Zip Code Data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8192C"/>
                </a:solidFill>
                <a:latin typeface="Balto Medium" panose="020B0503040502020203" pitchFamily="34" charset="77"/>
              </a:rPr>
              <a:t>Average exposures across each month in 2022 </a:t>
            </a:r>
            <a:br>
              <a:rPr lang="en-US" sz="2800" dirty="0">
                <a:solidFill>
                  <a:srgbClr val="18192C"/>
                </a:solidFill>
                <a:latin typeface="Balto Medium" panose="020B0503040502020203" pitchFamily="34" charset="77"/>
              </a:rPr>
            </a:br>
            <a:r>
              <a:rPr lang="en-US" sz="2400" dirty="0">
                <a:solidFill>
                  <a:srgbClr val="18192C"/>
                </a:solidFill>
                <a:latin typeface="Balto Medium" panose="020B0503040502020203" pitchFamily="34" charset="77"/>
              </a:rPr>
              <a:t>[total monthly exposures / 12]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18192C"/>
              </a:solidFill>
              <a:latin typeface="Balto Medium" panose="020B0503040502020203" pitchFamily="34" charset="77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8192C"/>
                </a:solidFill>
                <a:latin typeface="Balto Medium" panose="020B0503040502020203" pitchFamily="34" charset="77"/>
              </a:rPr>
              <a:t>85 of the 157 companies have </a:t>
            </a:r>
            <a:r>
              <a:rPr lang="en-US" sz="2800" u="sng" dirty="0">
                <a:solidFill>
                  <a:srgbClr val="18192C"/>
                </a:solidFill>
                <a:latin typeface="Balto Medium" panose="020B0503040502020203" pitchFamily="34" charset="77"/>
              </a:rPr>
              <a:t>more</a:t>
            </a:r>
            <a:r>
              <a:rPr lang="en-US" sz="2800" dirty="0">
                <a:solidFill>
                  <a:srgbClr val="18192C"/>
                </a:solidFill>
                <a:latin typeface="Balto Medium" panose="020B0503040502020203" pitchFamily="34" charset="77"/>
              </a:rPr>
              <a:t> than 1,000 exposures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8192C"/>
                </a:solidFill>
                <a:latin typeface="Balto Medium" panose="020B0503040502020203" pitchFamily="34" charset="77"/>
              </a:rPr>
              <a:t>72 of the 157 companies have </a:t>
            </a:r>
            <a:r>
              <a:rPr lang="en-US" sz="2800" u="sng" dirty="0">
                <a:solidFill>
                  <a:srgbClr val="18192C"/>
                </a:solidFill>
                <a:latin typeface="Balto Medium" panose="020B0503040502020203" pitchFamily="34" charset="77"/>
              </a:rPr>
              <a:t>less</a:t>
            </a:r>
            <a:r>
              <a:rPr lang="en-US" sz="2800" dirty="0">
                <a:solidFill>
                  <a:srgbClr val="18192C"/>
                </a:solidFill>
                <a:latin typeface="Balto Medium" panose="020B0503040502020203" pitchFamily="34" charset="77"/>
              </a:rPr>
              <a:t> than 1,000 exposures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8192C"/>
                </a:solidFill>
                <a:latin typeface="Balto Medium" panose="020B0503040502020203" pitchFamily="34" charset="77"/>
              </a:rPr>
              <a:t>20 of the 72 companies are a part of a group where at least one other company has more than 1,000 exposures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8192C"/>
              </a:solidFill>
              <a:latin typeface="Balto Medium" panose="020B0503040502020203" pitchFamily="34" charset="77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Estimate 52-72 companies qualify for alternative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Balto Medium" panose="020B0503040502020203" pitchFamily="34" charset="7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870105" y="10460323"/>
              <a:ext cx="309245" cy="246379"/>
            </a:xfrm>
            <a:custGeom>
              <a:avLst/>
              <a:gdLst/>
              <a:ahLst/>
              <a:cxnLst/>
              <a:rect l="l" t="t" r="r" b="b"/>
              <a:pathLst>
                <a:path w="309244" h="246379">
                  <a:moveTo>
                    <a:pt x="90462" y="241554"/>
                  </a:moveTo>
                  <a:lnTo>
                    <a:pt x="90424" y="240931"/>
                  </a:lnTo>
                  <a:lnTo>
                    <a:pt x="89369" y="225869"/>
                  </a:lnTo>
                  <a:lnTo>
                    <a:pt x="88468" y="203936"/>
                  </a:lnTo>
                  <a:lnTo>
                    <a:pt x="87858" y="178130"/>
                  </a:lnTo>
                  <a:lnTo>
                    <a:pt x="87642" y="150787"/>
                  </a:lnTo>
                  <a:lnTo>
                    <a:pt x="87744" y="73939"/>
                  </a:lnTo>
                  <a:lnTo>
                    <a:pt x="87896" y="53403"/>
                  </a:lnTo>
                  <a:lnTo>
                    <a:pt x="88430" y="28384"/>
                  </a:lnTo>
                  <a:lnTo>
                    <a:pt x="89217" y="4089"/>
                  </a:lnTo>
                  <a:lnTo>
                    <a:pt x="89217" y="0"/>
                  </a:lnTo>
                  <a:lnTo>
                    <a:pt x="86702" y="0"/>
                  </a:lnTo>
                  <a:lnTo>
                    <a:pt x="83553" y="1574"/>
                  </a:lnTo>
                  <a:lnTo>
                    <a:pt x="80733" y="3454"/>
                  </a:lnTo>
                  <a:lnTo>
                    <a:pt x="64719" y="11861"/>
                  </a:lnTo>
                  <a:lnTo>
                    <a:pt x="44767" y="20777"/>
                  </a:lnTo>
                  <a:lnTo>
                    <a:pt x="23393" y="29032"/>
                  </a:lnTo>
                  <a:lnTo>
                    <a:pt x="3136" y="35496"/>
                  </a:lnTo>
                  <a:lnTo>
                    <a:pt x="2959" y="41516"/>
                  </a:lnTo>
                  <a:lnTo>
                    <a:pt x="2159" y="51790"/>
                  </a:lnTo>
                  <a:lnTo>
                    <a:pt x="1066" y="62484"/>
                  </a:lnTo>
                  <a:lnTo>
                    <a:pt x="0" y="69735"/>
                  </a:lnTo>
                  <a:lnTo>
                    <a:pt x="10769" y="65328"/>
                  </a:lnTo>
                  <a:lnTo>
                    <a:pt x="33832" y="55333"/>
                  </a:lnTo>
                  <a:lnTo>
                    <a:pt x="38950" y="53403"/>
                  </a:lnTo>
                  <a:lnTo>
                    <a:pt x="39776" y="54521"/>
                  </a:lnTo>
                  <a:lnTo>
                    <a:pt x="40360" y="60198"/>
                  </a:lnTo>
                  <a:lnTo>
                    <a:pt x="40716" y="73939"/>
                  </a:lnTo>
                  <a:lnTo>
                    <a:pt x="40830" y="150787"/>
                  </a:lnTo>
                  <a:lnTo>
                    <a:pt x="40563" y="179730"/>
                  </a:lnTo>
                  <a:lnTo>
                    <a:pt x="39852" y="205905"/>
                  </a:lnTo>
                  <a:lnTo>
                    <a:pt x="38849" y="227368"/>
                  </a:lnTo>
                  <a:lnTo>
                    <a:pt x="37693" y="242176"/>
                  </a:lnTo>
                  <a:lnTo>
                    <a:pt x="43027" y="241719"/>
                  </a:lnTo>
                  <a:lnTo>
                    <a:pt x="49987" y="241312"/>
                  </a:lnTo>
                  <a:lnTo>
                    <a:pt x="58407" y="241033"/>
                  </a:lnTo>
                  <a:lnTo>
                    <a:pt x="68160" y="240931"/>
                  </a:lnTo>
                  <a:lnTo>
                    <a:pt x="83248" y="240931"/>
                  </a:lnTo>
                  <a:lnTo>
                    <a:pt x="90462" y="241554"/>
                  </a:lnTo>
                  <a:close/>
                </a:path>
                <a:path w="309244" h="246379">
                  <a:moveTo>
                    <a:pt x="308775" y="5651"/>
                  </a:moveTo>
                  <a:lnTo>
                    <a:pt x="192239" y="5651"/>
                  </a:lnTo>
                  <a:lnTo>
                    <a:pt x="170726" y="5448"/>
                  </a:lnTo>
                  <a:lnTo>
                    <a:pt x="155841" y="4914"/>
                  </a:lnTo>
                  <a:lnTo>
                    <a:pt x="146431" y="4203"/>
                  </a:lnTo>
                  <a:lnTo>
                    <a:pt x="141351" y="3454"/>
                  </a:lnTo>
                  <a:lnTo>
                    <a:pt x="139776" y="13195"/>
                  </a:lnTo>
                  <a:lnTo>
                    <a:pt x="137464" y="25755"/>
                  </a:lnTo>
                  <a:lnTo>
                    <a:pt x="134683" y="38887"/>
                  </a:lnTo>
                  <a:lnTo>
                    <a:pt x="131927" y="49009"/>
                  </a:lnTo>
                  <a:lnTo>
                    <a:pt x="138607" y="46685"/>
                  </a:lnTo>
                  <a:lnTo>
                    <a:pt x="150698" y="44335"/>
                  </a:lnTo>
                  <a:lnTo>
                    <a:pt x="169748" y="42506"/>
                  </a:lnTo>
                  <a:lnTo>
                    <a:pt x="197269" y="41783"/>
                  </a:lnTo>
                  <a:lnTo>
                    <a:pt x="250672" y="41783"/>
                  </a:lnTo>
                  <a:lnTo>
                    <a:pt x="228447" y="83388"/>
                  </a:lnTo>
                  <a:lnTo>
                    <a:pt x="210032" y="121094"/>
                  </a:lnTo>
                  <a:lnTo>
                    <a:pt x="182816" y="185331"/>
                  </a:lnTo>
                  <a:lnTo>
                    <a:pt x="170573" y="221996"/>
                  </a:lnTo>
                  <a:lnTo>
                    <a:pt x="164922" y="245948"/>
                  </a:lnTo>
                  <a:lnTo>
                    <a:pt x="175933" y="244462"/>
                  </a:lnTo>
                  <a:lnTo>
                    <a:pt x="191541" y="243001"/>
                  </a:lnTo>
                  <a:lnTo>
                    <a:pt x="207505" y="241846"/>
                  </a:lnTo>
                  <a:lnTo>
                    <a:pt x="219570" y="241236"/>
                  </a:lnTo>
                  <a:lnTo>
                    <a:pt x="220840" y="229209"/>
                  </a:lnTo>
                  <a:lnTo>
                    <a:pt x="229946" y="189090"/>
                  </a:lnTo>
                  <a:lnTo>
                    <a:pt x="245173" y="143497"/>
                  </a:lnTo>
                  <a:lnTo>
                    <a:pt x="263944" y="97612"/>
                  </a:lnTo>
                  <a:lnTo>
                    <a:pt x="284708" y="53492"/>
                  </a:lnTo>
                  <a:lnTo>
                    <a:pt x="290880" y="41783"/>
                  </a:lnTo>
                  <a:lnTo>
                    <a:pt x="305943" y="13195"/>
                  </a:lnTo>
                  <a:lnTo>
                    <a:pt x="308152" y="9423"/>
                  </a:lnTo>
                  <a:lnTo>
                    <a:pt x="308775" y="8166"/>
                  </a:lnTo>
                  <a:lnTo>
                    <a:pt x="308775" y="56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FA05ADA-523D-0F94-89E6-9503263EC548}"/>
              </a:ext>
            </a:extLst>
          </p:cNvPr>
          <p:cNvSpPr txBox="1">
            <a:spLocks/>
          </p:cNvSpPr>
          <p:nvPr/>
        </p:nvSpPr>
        <p:spPr>
          <a:xfrm>
            <a:off x="4470819" y="1158875"/>
            <a:ext cx="14572831" cy="169807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500"/>
              </a:lnSpc>
            </a:pPr>
            <a:r>
              <a:rPr lang="en-US" sz="6000" b="1" dirty="0">
                <a:solidFill>
                  <a:srgbClr val="0072CE"/>
                </a:solidFill>
                <a:latin typeface="Balto Bold" panose="020B0503040502020203" pitchFamily="34" charset="77"/>
              </a:rPr>
              <a:t>Insurance Consumer Affairs - Authority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BA5EB6-289A-84CA-1D55-B4F023517759}"/>
              </a:ext>
            </a:extLst>
          </p:cNvPr>
          <p:cNvSpPr txBox="1">
            <a:spLocks/>
          </p:cNvSpPr>
          <p:nvPr/>
        </p:nvSpPr>
        <p:spPr>
          <a:xfrm>
            <a:off x="4470147" y="2454275"/>
            <a:ext cx="11829631" cy="554990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>
              <a:solidFill>
                <a:srgbClr val="18192C"/>
              </a:solidFill>
              <a:latin typeface="Balto Medium" panose="020B0503040502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8192C"/>
                </a:solidFill>
                <a:latin typeface="Balto Medium" panose="020B0503040502020203" pitchFamily="34" charset="77"/>
              </a:rPr>
              <a:t>Sections 374.085 and 374.190, </a:t>
            </a:r>
            <a:r>
              <a:rPr lang="en-US" sz="4800" dirty="0" err="1">
                <a:solidFill>
                  <a:srgbClr val="18192C"/>
                </a:solidFill>
                <a:latin typeface="Balto Medium" panose="020B0503040502020203" pitchFamily="34" charset="77"/>
              </a:rPr>
              <a:t>RSMo</a:t>
            </a:r>
            <a:r>
              <a:rPr lang="en-US" sz="4800" dirty="0">
                <a:solidFill>
                  <a:srgbClr val="18192C"/>
                </a:solidFill>
                <a:latin typeface="Balto Medium" panose="020B0503040502020203" pitchFamily="34" charset="77"/>
              </a:rPr>
              <a:t> grant DCI authority to investigate complaints to determine if there have been violations of insurance laws</a:t>
            </a:r>
          </a:p>
          <a:p>
            <a:endParaRPr lang="en-US" sz="4800" dirty="0">
              <a:latin typeface="Balto Medium" panose="020B0503040502020203" pitchFamily="34" charset="77"/>
            </a:endParaRPr>
          </a:p>
          <a:p>
            <a:endParaRPr lang="en-US" sz="4800" dirty="0">
              <a:latin typeface="Balto Medium" panose="020B0503040502020203" pitchFamily="34" charset="7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847168" y="10460323"/>
              <a:ext cx="315595" cy="246379"/>
            </a:xfrm>
            <a:custGeom>
              <a:avLst/>
              <a:gdLst/>
              <a:ahLst/>
              <a:cxnLst/>
              <a:rect l="l" t="t" r="r" b="b"/>
              <a:pathLst>
                <a:path w="315594" h="246379">
                  <a:moveTo>
                    <a:pt x="90474" y="241554"/>
                  </a:moveTo>
                  <a:lnTo>
                    <a:pt x="87871" y="178130"/>
                  </a:lnTo>
                  <a:lnTo>
                    <a:pt x="87642" y="150787"/>
                  </a:lnTo>
                  <a:lnTo>
                    <a:pt x="87744" y="73939"/>
                  </a:lnTo>
                  <a:lnTo>
                    <a:pt x="87909" y="53403"/>
                  </a:lnTo>
                  <a:lnTo>
                    <a:pt x="88430" y="28384"/>
                  </a:lnTo>
                  <a:lnTo>
                    <a:pt x="89217" y="4089"/>
                  </a:lnTo>
                  <a:lnTo>
                    <a:pt x="89217" y="0"/>
                  </a:lnTo>
                  <a:lnTo>
                    <a:pt x="86702" y="0"/>
                  </a:lnTo>
                  <a:lnTo>
                    <a:pt x="83566" y="1574"/>
                  </a:lnTo>
                  <a:lnTo>
                    <a:pt x="80733" y="3454"/>
                  </a:lnTo>
                  <a:lnTo>
                    <a:pt x="64719" y="11861"/>
                  </a:lnTo>
                  <a:lnTo>
                    <a:pt x="44767" y="20777"/>
                  </a:lnTo>
                  <a:lnTo>
                    <a:pt x="23393" y="29032"/>
                  </a:lnTo>
                  <a:lnTo>
                    <a:pt x="3149" y="35496"/>
                  </a:lnTo>
                  <a:lnTo>
                    <a:pt x="2959" y="41516"/>
                  </a:lnTo>
                  <a:lnTo>
                    <a:pt x="2159" y="51790"/>
                  </a:lnTo>
                  <a:lnTo>
                    <a:pt x="1066" y="62484"/>
                  </a:lnTo>
                  <a:lnTo>
                    <a:pt x="0" y="69735"/>
                  </a:lnTo>
                  <a:lnTo>
                    <a:pt x="10769" y="65328"/>
                  </a:lnTo>
                  <a:lnTo>
                    <a:pt x="33845" y="55333"/>
                  </a:lnTo>
                  <a:lnTo>
                    <a:pt x="38950" y="53403"/>
                  </a:lnTo>
                  <a:lnTo>
                    <a:pt x="39776" y="54521"/>
                  </a:lnTo>
                  <a:lnTo>
                    <a:pt x="40373" y="60198"/>
                  </a:lnTo>
                  <a:lnTo>
                    <a:pt x="40728" y="73939"/>
                  </a:lnTo>
                  <a:lnTo>
                    <a:pt x="40843" y="150787"/>
                  </a:lnTo>
                  <a:lnTo>
                    <a:pt x="40576" y="179730"/>
                  </a:lnTo>
                  <a:lnTo>
                    <a:pt x="39865" y="205905"/>
                  </a:lnTo>
                  <a:lnTo>
                    <a:pt x="38849" y="227368"/>
                  </a:lnTo>
                  <a:lnTo>
                    <a:pt x="37706" y="242176"/>
                  </a:lnTo>
                  <a:lnTo>
                    <a:pt x="43040" y="241719"/>
                  </a:lnTo>
                  <a:lnTo>
                    <a:pt x="49987" y="241312"/>
                  </a:lnTo>
                  <a:lnTo>
                    <a:pt x="58420" y="241033"/>
                  </a:lnTo>
                  <a:lnTo>
                    <a:pt x="68173" y="240931"/>
                  </a:lnTo>
                  <a:lnTo>
                    <a:pt x="83248" y="240931"/>
                  </a:lnTo>
                  <a:lnTo>
                    <a:pt x="90474" y="241554"/>
                  </a:lnTo>
                  <a:close/>
                </a:path>
                <a:path w="315594" h="246379">
                  <a:moveTo>
                    <a:pt x="315379" y="175272"/>
                  </a:moveTo>
                  <a:lnTo>
                    <a:pt x="299669" y="134962"/>
                  </a:lnTo>
                  <a:lnTo>
                    <a:pt x="266065" y="111569"/>
                  </a:lnTo>
                  <a:lnTo>
                    <a:pt x="266065" y="185013"/>
                  </a:lnTo>
                  <a:lnTo>
                    <a:pt x="263740" y="198564"/>
                  </a:lnTo>
                  <a:lnTo>
                    <a:pt x="256921" y="209080"/>
                  </a:lnTo>
                  <a:lnTo>
                    <a:pt x="245795" y="215887"/>
                  </a:lnTo>
                  <a:lnTo>
                    <a:pt x="230568" y="218313"/>
                  </a:lnTo>
                  <a:lnTo>
                    <a:pt x="213055" y="215201"/>
                  </a:lnTo>
                  <a:lnTo>
                    <a:pt x="199009" y="206679"/>
                  </a:lnTo>
                  <a:lnTo>
                    <a:pt x="189674" y="193929"/>
                  </a:lnTo>
                  <a:lnTo>
                    <a:pt x="186283" y="178104"/>
                  </a:lnTo>
                  <a:lnTo>
                    <a:pt x="188290" y="164973"/>
                  </a:lnTo>
                  <a:lnTo>
                    <a:pt x="194094" y="153847"/>
                  </a:lnTo>
                  <a:lnTo>
                    <a:pt x="203377" y="144005"/>
                  </a:lnTo>
                  <a:lnTo>
                    <a:pt x="215811" y="134759"/>
                  </a:lnTo>
                  <a:lnTo>
                    <a:pt x="239166" y="147116"/>
                  </a:lnTo>
                  <a:lnTo>
                    <a:pt x="254723" y="158711"/>
                  </a:lnTo>
                  <a:lnTo>
                    <a:pt x="263372" y="170891"/>
                  </a:lnTo>
                  <a:lnTo>
                    <a:pt x="266065" y="185013"/>
                  </a:lnTo>
                  <a:lnTo>
                    <a:pt x="266065" y="111569"/>
                  </a:lnTo>
                  <a:lnTo>
                    <a:pt x="263245" y="109943"/>
                  </a:lnTo>
                  <a:lnTo>
                    <a:pt x="278612" y="101180"/>
                  </a:lnTo>
                  <a:lnTo>
                    <a:pt x="283997" y="96748"/>
                  </a:lnTo>
                  <a:lnTo>
                    <a:pt x="292214" y="90004"/>
                  </a:lnTo>
                  <a:lnTo>
                    <a:pt x="301929" y="75044"/>
                  </a:lnTo>
                  <a:lnTo>
                    <a:pt x="305638" y="54978"/>
                  </a:lnTo>
                  <a:lnTo>
                    <a:pt x="300443" y="33794"/>
                  </a:lnTo>
                  <a:lnTo>
                    <a:pt x="295033" y="27330"/>
                  </a:lnTo>
                  <a:lnTo>
                    <a:pt x="285775" y="16294"/>
                  </a:lnTo>
                  <a:lnTo>
                    <a:pt x="262978" y="4394"/>
                  </a:lnTo>
                  <a:lnTo>
                    <a:pt x="261353" y="4152"/>
                  </a:lnTo>
                  <a:lnTo>
                    <a:pt x="261353" y="59055"/>
                  </a:lnTo>
                  <a:lnTo>
                    <a:pt x="259829" y="69634"/>
                  </a:lnTo>
                  <a:lnTo>
                    <a:pt x="255231" y="79552"/>
                  </a:lnTo>
                  <a:lnTo>
                    <a:pt x="247573" y="88658"/>
                  </a:lnTo>
                  <a:lnTo>
                    <a:pt x="236855" y="96748"/>
                  </a:lnTo>
                  <a:lnTo>
                    <a:pt x="218579" y="87591"/>
                  </a:lnTo>
                  <a:lnTo>
                    <a:pt x="206540" y="78105"/>
                  </a:lnTo>
                  <a:lnTo>
                    <a:pt x="199923" y="67729"/>
                  </a:lnTo>
                  <a:lnTo>
                    <a:pt x="197904" y="55918"/>
                  </a:lnTo>
                  <a:lnTo>
                    <a:pt x="200050" y="44564"/>
                  </a:lnTo>
                  <a:lnTo>
                    <a:pt x="206146" y="35496"/>
                  </a:lnTo>
                  <a:lnTo>
                    <a:pt x="215658" y="29502"/>
                  </a:lnTo>
                  <a:lnTo>
                    <a:pt x="228066" y="27330"/>
                  </a:lnTo>
                  <a:lnTo>
                    <a:pt x="243065" y="30035"/>
                  </a:lnTo>
                  <a:lnTo>
                    <a:pt x="253428" y="37185"/>
                  </a:lnTo>
                  <a:lnTo>
                    <a:pt x="259422" y="47345"/>
                  </a:lnTo>
                  <a:lnTo>
                    <a:pt x="261353" y="59055"/>
                  </a:lnTo>
                  <a:lnTo>
                    <a:pt x="261353" y="4152"/>
                  </a:lnTo>
                  <a:lnTo>
                    <a:pt x="195554" y="5854"/>
                  </a:lnTo>
                  <a:lnTo>
                    <a:pt x="156629" y="41478"/>
                  </a:lnTo>
                  <a:lnTo>
                    <a:pt x="152361" y="63766"/>
                  </a:lnTo>
                  <a:lnTo>
                    <a:pt x="155194" y="82346"/>
                  </a:lnTo>
                  <a:lnTo>
                    <a:pt x="163271" y="97650"/>
                  </a:lnTo>
                  <a:lnTo>
                    <a:pt x="175945" y="110553"/>
                  </a:lnTo>
                  <a:lnTo>
                    <a:pt x="192570" y="121881"/>
                  </a:lnTo>
                  <a:lnTo>
                    <a:pt x="172605" y="132626"/>
                  </a:lnTo>
                  <a:lnTo>
                    <a:pt x="156552" y="145910"/>
                  </a:lnTo>
                  <a:lnTo>
                    <a:pt x="145872" y="162255"/>
                  </a:lnTo>
                  <a:lnTo>
                    <a:pt x="141986" y="182181"/>
                  </a:lnTo>
                  <a:lnTo>
                    <a:pt x="148082" y="208635"/>
                  </a:lnTo>
                  <a:lnTo>
                    <a:pt x="165277" y="228828"/>
                  </a:lnTo>
                  <a:lnTo>
                    <a:pt x="191947" y="241731"/>
                  </a:lnTo>
                  <a:lnTo>
                    <a:pt x="226491" y="246265"/>
                  </a:lnTo>
                  <a:lnTo>
                    <a:pt x="263169" y="240652"/>
                  </a:lnTo>
                  <a:lnTo>
                    <a:pt x="291198" y="225374"/>
                  </a:lnTo>
                  <a:lnTo>
                    <a:pt x="296799" y="218313"/>
                  </a:lnTo>
                  <a:lnTo>
                    <a:pt x="309092" y="202793"/>
                  </a:lnTo>
                  <a:lnTo>
                    <a:pt x="315379" y="1752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A801EA-2350-7942-CF92-066C1E37A827}"/>
              </a:ext>
            </a:extLst>
          </p:cNvPr>
          <p:cNvSpPr txBox="1">
            <a:spLocks/>
          </p:cNvSpPr>
          <p:nvPr/>
        </p:nvSpPr>
        <p:spPr>
          <a:xfrm>
            <a:off x="4565650" y="1235075"/>
            <a:ext cx="13639800" cy="1066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72CE"/>
                </a:solidFill>
                <a:latin typeface="Balto Bold" panose="020B0503040502020203" pitchFamily="34" charset="77"/>
              </a:rPr>
              <a:t>Insurance Consumer Affairs Division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EB40161-F836-854A-1CD4-53BE37AE383A}"/>
              </a:ext>
            </a:extLst>
          </p:cNvPr>
          <p:cNvSpPr txBox="1">
            <a:spLocks/>
          </p:cNvSpPr>
          <p:nvPr/>
        </p:nvSpPr>
        <p:spPr>
          <a:xfrm>
            <a:off x="4565650" y="2722441"/>
            <a:ext cx="12725400" cy="7047034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Includes the Consumer Services and Agent Investigations Section</a:t>
            </a:r>
          </a:p>
          <a:p>
            <a:pPr marL="228600" indent="-2286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Toll-free consumer hotline - 800-726-7390</a:t>
            </a:r>
          </a:p>
          <a:p>
            <a:pPr marL="228600" indent="-2286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Receives complaints and inquiries concerning insurance companies, insurance producers, and other licensees</a:t>
            </a:r>
          </a:p>
          <a:p>
            <a:pPr marL="228600" indent="-2286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Investigates complaints for compliance with insurance laws and policy provisions</a:t>
            </a:r>
          </a:p>
          <a:p>
            <a:pPr marL="228600" indent="-2286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Mediates complaints between consumer and insurer</a:t>
            </a:r>
          </a:p>
          <a:p>
            <a:pPr marL="228600" indent="-2286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Provides insurance education and outreach to Missouri consumers</a:t>
            </a:r>
          </a:p>
          <a:p>
            <a:pPr marL="228600" indent="-228600">
              <a:lnSpc>
                <a:spcPct val="10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8192C"/>
                </a:solidFill>
                <a:latin typeface="Balto Medium" panose="020B0503040502020203" pitchFamily="34" charset="77"/>
              </a:rPr>
              <a:t>On-site assistance during times of disaster and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Balto Medium" panose="020B0503040502020203" pitchFamily="34" charset="7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848426" y="10460323"/>
              <a:ext cx="314325" cy="248285"/>
            </a:xfrm>
            <a:custGeom>
              <a:avLst/>
              <a:gdLst/>
              <a:ahLst/>
              <a:cxnLst/>
              <a:rect l="l" t="t" r="r" b="b"/>
              <a:pathLst>
                <a:path w="314325" h="248284">
                  <a:moveTo>
                    <a:pt x="90462" y="241554"/>
                  </a:moveTo>
                  <a:lnTo>
                    <a:pt x="90424" y="240931"/>
                  </a:lnTo>
                  <a:lnTo>
                    <a:pt x="89357" y="225869"/>
                  </a:lnTo>
                  <a:lnTo>
                    <a:pt x="88468" y="203936"/>
                  </a:lnTo>
                  <a:lnTo>
                    <a:pt x="87858" y="178130"/>
                  </a:lnTo>
                  <a:lnTo>
                    <a:pt x="87642" y="150787"/>
                  </a:lnTo>
                  <a:lnTo>
                    <a:pt x="87744" y="73939"/>
                  </a:lnTo>
                  <a:lnTo>
                    <a:pt x="87896" y="53403"/>
                  </a:lnTo>
                  <a:lnTo>
                    <a:pt x="88430" y="28384"/>
                  </a:lnTo>
                  <a:lnTo>
                    <a:pt x="89204" y="4089"/>
                  </a:lnTo>
                  <a:lnTo>
                    <a:pt x="89204" y="0"/>
                  </a:lnTo>
                  <a:lnTo>
                    <a:pt x="86702" y="0"/>
                  </a:lnTo>
                  <a:lnTo>
                    <a:pt x="83553" y="1574"/>
                  </a:lnTo>
                  <a:lnTo>
                    <a:pt x="80733" y="3454"/>
                  </a:lnTo>
                  <a:lnTo>
                    <a:pt x="64719" y="11861"/>
                  </a:lnTo>
                  <a:lnTo>
                    <a:pt x="44767" y="20777"/>
                  </a:lnTo>
                  <a:lnTo>
                    <a:pt x="23393" y="29032"/>
                  </a:lnTo>
                  <a:lnTo>
                    <a:pt x="3136" y="35496"/>
                  </a:lnTo>
                  <a:lnTo>
                    <a:pt x="2959" y="41516"/>
                  </a:lnTo>
                  <a:lnTo>
                    <a:pt x="2159" y="51790"/>
                  </a:lnTo>
                  <a:lnTo>
                    <a:pt x="1066" y="62484"/>
                  </a:lnTo>
                  <a:lnTo>
                    <a:pt x="0" y="69735"/>
                  </a:lnTo>
                  <a:lnTo>
                    <a:pt x="10769" y="65328"/>
                  </a:lnTo>
                  <a:lnTo>
                    <a:pt x="33832" y="55333"/>
                  </a:lnTo>
                  <a:lnTo>
                    <a:pt x="38950" y="53403"/>
                  </a:lnTo>
                  <a:lnTo>
                    <a:pt x="39776" y="54521"/>
                  </a:lnTo>
                  <a:lnTo>
                    <a:pt x="40360" y="60198"/>
                  </a:lnTo>
                  <a:lnTo>
                    <a:pt x="40716" y="73939"/>
                  </a:lnTo>
                  <a:lnTo>
                    <a:pt x="40830" y="150787"/>
                  </a:lnTo>
                  <a:lnTo>
                    <a:pt x="40563" y="179730"/>
                  </a:lnTo>
                  <a:lnTo>
                    <a:pt x="39852" y="205905"/>
                  </a:lnTo>
                  <a:lnTo>
                    <a:pt x="38849" y="227368"/>
                  </a:lnTo>
                  <a:lnTo>
                    <a:pt x="37693" y="242176"/>
                  </a:lnTo>
                  <a:lnTo>
                    <a:pt x="43027" y="241719"/>
                  </a:lnTo>
                  <a:lnTo>
                    <a:pt x="49987" y="241312"/>
                  </a:lnTo>
                  <a:lnTo>
                    <a:pt x="58407" y="241033"/>
                  </a:lnTo>
                  <a:lnTo>
                    <a:pt x="68160" y="240931"/>
                  </a:lnTo>
                  <a:lnTo>
                    <a:pt x="83235" y="240931"/>
                  </a:lnTo>
                  <a:lnTo>
                    <a:pt x="90462" y="241554"/>
                  </a:lnTo>
                  <a:close/>
                </a:path>
                <a:path w="314325" h="248284">
                  <a:moveTo>
                    <a:pt x="314109" y="92976"/>
                  </a:moveTo>
                  <a:lnTo>
                    <a:pt x="293649" y="28587"/>
                  </a:lnTo>
                  <a:lnTo>
                    <a:pt x="265125" y="7442"/>
                  </a:lnTo>
                  <a:lnTo>
                    <a:pt x="265125" y="88900"/>
                  </a:lnTo>
                  <a:lnTo>
                    <a:pt x="265125" y="97688"/>
                  </a:lnTo>
                  <a:lnTo>
                    <a:pt x="264172" y="101777"/>
                  </a:lnTo>
                  <a:lnTo>
                    <a:pt x="263550" y="105549"/>
                  </a:lnTo>
                  <a:lnTo>
                    <a:pt x="262928" y="105867"/>
                  </a:lnTo>
                  <a:lnTo>
                    <a:pt x="229628" y="119367"/>
                  </a:lnTo>
                  <a:lnTo>
                    <a:pt x="214845" y="116903"/>
                  </a:lnTo>
                  <a:lnTo>
                    <a:pt x="200723" y="108800"/>
                  </a:lnTo>
                  <a:lnTo>
                    <a:pt x="190131" y="94056"/>
                  </a:lnTo>
                  <a:lnTo>
                    <a:pt x="185966" y="71628"/>
                  </a:lnTo>
                  <a:lnTo>
                    <a:pt x="188569" y="54698"/>
                  </a:lnTo>
                  <a:lnTo>
                    <a:pt x="196011" y="41033"/>
                  </a:lnTo>
                  <a:lnTo>
                    <a:pt x="207695" y="31915"/>
                  </a:lnTo>
                  <a:lnTo>
                    <a:pt x="223024" y="28587"/>
                  </a:lnTo>
                  <a:lnTo>
                    <a:pt x="239941" y="32042"/>
                  </a:lnTo>
                  <a:lnTo>
                    <a:pt x="253263" y="42837"/>
                  </a:lnTo>
                  <a:lnTo>
                    <a:pt x="261988" y="61582"/>
                  </a:lnTo>
                  <a:lnTo>
                    <a:pt x="265125" y="88900"/>
                  </a:lnTo>
                  <a:lnTo>
                    <a:pt x="265125" y="7442"/>
                  </a:lnTo>
                  <a:lnTo>
                    <a:pt x="228053" y="0"/>
                  </a:lnTo>
                  <a:lnTo>
                    <a:pt x="189725" y="6553"/>
                  </a:lnTo>
                  <a:lnTo>
                    <a:pt x="161772" y="24104"/>
                  </a:lnTo>
                  <a:lnTo>
                    <a:pt x="144653" y="49568"/>
                  </a:lnTo>
                  <a:lnTo>
                    <a:pt x="138836" y="79794"/>
                  </a:lnTo>
                  <a:lnTo>
                    <a:pt x="144310" y="108292"/>
                  </a:lnTo>
                  <a:lnTo>
                    <a:pt x="159537" y="130873"/>
                  </a:lnTo>
                  <a:lnTo>
                    <a:pt x="182702" y="145745"/>
                  </a:lnTo>
                  <a:lnTo>
                    <a:pt x="212039" y="151091"/>
                  </a:lnTo>
                  <a:lnTo>
                    <a:pt x="224015" y="150355"/>
                  </a:lnTo>
                  <a:lnTo>
                    <a:pt x="236067" y="148031"/>
                  </a:lnTo>
                  <a:lnTo>
                    <a:pt x="247637" y="143941"/>
                  </a:lnTo>
                  <a:lnTo>
                    <a:pt x="258216" y="137896"/>
                  </a:lnTo>
                  <a:lnTo>
                    <a:pt x="244309" y="164934"/>
                  </a:lnTo>
                  <a:lnTo>
                    <a:pt x="223774" y="186664"/>
                  </a:lnTo>
                  <a:lnTo>
                    <a:pt x="198005" y="203098"/>
                  </a:lnTo>
                  <a:lnTo>
                    <a:pt x="168376" y="214223"/>
                  </a:lnTo>
                  <a:lnTo>
                    <a:pt x="167640" y="223901"/>
                  </a:lnTo>
                  <a:lnTo>
                    <a:pt x="166522" y="233426"/>
                  </a:lnTo>
                  <a:lnTo>
                    <a:pt x="165239" y="241833"/>
                  </a:lnTo>
                  <a:lnTo>
                    <a:pt x="163969" y="248145"/>
                  </a:lnTo>
                  <a:lnTo>
                    <a:pt x="203708" y="239039"/>
                  </a:lnTo>
                  <a:lnTo>
                    <a:pt x="243967" y="219125"/>
                  </a:lnTo>
                  <a:lnTo>
                    <a:pt x="279361" y="188264"/>
                  </a:lnTo>
                  <a:lnTo>
                    <a:pt x="304533" y="146265"/>
                  </a:lnTo>
                  <a:lnTo>
                    <a:pt x="306031" y="137896"/>
                  </a:lnTo>
                  <a:lnTo>
                    <a:pt x="309372" y="119367"/>
                  </a:lnTo>
                  <a:lnTo>
                    <a:pt x="314109" y="929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F301F5A-E1C4-A565-0B3A-4ECA9FC8995B}"/>
              </a:ext>
            </a:extLst>
          </p:cNvPr>
          <p:cNvSpPr txBox="1">
            <a:spLocks/>
          </p:cNvSpPr>
          <p:nvPr/>
        </p:nvSpPr>
        <p:spPr>
          <a:xfrm>
            <a:off x="4332287" y="1193417"/>
            <a:ext cx="14673301" cy="15044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72CE"/>
                </a:solidFill>
                <a:latin typeface="Balto Bold" panose="020B0503040502020203" pitchFamily="34" charset="77"/>
              </a:rPr>
              <a:t>Insurance Consumer Affairs Stats </a:t>
            </a:r>
            <a:r>
              <a:rPr lang="en-US" sz="2000" b="1" dirty="0">
                <a:solidFill>
                  <a:srgbClr val="0072CE"/>
                </a:solidFill>
                <a:latin typeface="Balto Bold" panose="020B0503040502020203" pitchFamily="34" charset="77"/>
              </a:rPr>
              <a:t>(as of 10/31/23)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27065E-29BF-5871-AA21-CF077B466775}"/>
              </a:ext>
            </a:extLst>
          </p:cNvPr>
          <p:cNvGrpSpPr/>
          <p:nvPr/>
        </p:nvGrpSpPr>
        <p:grpSpPr>
          <a:xfrm>
            <a:off x="4489450" y="2734104"/>
            <a:ext cx="12389171" cy="6936728"/>
            <a:chOff x="3581838" y="2756547"/>
            <a:chExt cx="7771599" cy="4351338"/>
          </a:xfrm>
        </p:grpSpPr>
        <p:pic>
          <p:nvPicPr>
            <p:cNvPr id="11" name="Content Placeholder 3">
              <a:extLst>
                <a:ext uri="{FF2B5EF4-FFF2-40B4-BE49-F238E27FC236}">
                  <a16:creationId xmlns:a16="http://schemas.microsoft.com/office/drawing/2014/main" id="{73D39974-928E-18EA-2FC0-3329DEACE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1838" y="2756547"/>
              <a:ext cx="3221930" cy="43513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2E14F6A-BDEA-6080-1117-365BA3473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1932" y="2764350"/>
              <a:ext cx="4421505" cy="12043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CA37E7-971F-F438-C71A-81FA177CD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23384" y="5231460"/>
              <a:ext cx="4038600" cy="187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FE0063-1721-8E24-09BB-F23239820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28907" y="3999198"/>
              <a:ext cx="3827554" cy="13392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30968"/>
              <a:ext cx="20104099" cy="66775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997017" y="10460322"/>
              <a:ext cx="175895" cy="242570"/>
            </a:xfrm>
            <a:custGeom>
              <a:avLst/>
              <a:gdLst/>
              <a:ahLst/>
              <a:cxnLst/>
              <a:rect l="l" t="t" r="r" b="b"/>
              <a:pathLst>
                <a:path w="175894" h="242570">
                  <a:moveTo>
                    <a:pt x="78835" y="0"/>
                  </a:moveTo>
                  <a:lnTo>
                    <a:pt x="55233" y="1658"/>
                  </a:lnTo>
                  <a:lnTo>
                    <a:pt x="36315" y="5732"/>
                  </a:lnTo>
                  <a:lnTo>
                    <a:pt x="21462" y="10866"/>
                  </a:lnTo>
                  <a:lnTo>
                    <a:pt x="10052" y="15706"/>
                  </a:lnTo>
                  <a:lnTo>
                    <a:pt x="11897" y="33375"/>
                  </a:lnTo>
                  <a:lnTo>
                    <a:pt x="12835" y="44861"/>
                  </a:lnTo>
                  <a:lnTo>
                    <a:pt x="13507" y="56228"/>
                  </a:lnTo>
                  <a:lnTo>
                    <a:pt x="21869" y="48188"/>
                  </a:lnTo>
                  <a:lnTo>
                    <a:pt x="33527" y="40914"/>
                  </a:lnTo>
                  <a:lnTo>
                    <a:pt x="48131" y="35643"/>
                  </a:lnTo>
                  <a:lnTo>
                    <a:pt x="65327" y="33611"/>
                  </a:lnTo>
                  <a:lnTo>
                    <a:pt x="81888" y="36114"/>
                  </a:lnTo>
                  <a:lnTo>
                    <a:pt x="96033" y="44212"/>
                  </a:lnTo>
                  <a:lnTo>
                    <a:pt x="106056" y="58786"/>
                  </a:lnTo>
                  <a:lnTo>
                    <a:pt x="110247" y="80720"/>
                  </a:lnTo>
                  <a:lnTo>
                    <a:pt x="103003" y="116005"/>
                  </a:lnTo>
                  <a:lnTo>
                    <a:pt x="81506" y="149317"/>
                  </a:lnTo>
                  <a:lnTo>
                    <a:pt x="49645" y="182099"/>
                  </a:lnTo>
                  <a:lnTo>
                    <a:pt x="11308" y="215794"/>
                  </a:lnTo>
                  <a:lnTo>
                    <a:pt x="10366" y="216422"/>
                  </a:lnTo>
                  <a:lnTo>
                    <a:pt x="8481" y="219563"/>
                  </a:lnTo>
                  <a:lnTo>
                    <a:pt x="7539" y="222077"/>
                  </a:lnTo>
                  <a:lnTo>
                    <a:pt x="4711" y="228359"/>
                  </a:lnTo>
                  <a:lnTo>
                    <a:pt x="0" y="240296"/>
                  </a:lnTo>
                  <a:lnTo>
                    <a:pt x="0" y="241866"/>
                  </a:lnTo>
                  <a:lnTo>
                    <a:pt x="4088" y="241454"/>
                  </a:lnTo>
                  <a:lnTo>
                    <a:pt x="17802" y="240983"/>
                  </a:lnTo>
                  <a:lnTo>
                    <a:pt x="57763" y="241120"/>
                  </a:lnTo>
                  <a:lnTo>
                    <a:pt x="113850" y="241984"/>
                  </a:lnTo>
                  <a:lnTo>
                    <a:pt x="159251" y="242181"/>
                  </a:lnTo>
                  <a:lnTo>
                    <a:pt x="162707" y="241866"/>
                  </a:lnTo>
                  <a:lnTo>
                    <a:pt x="165220" y="241238"/>
                  </a:lnTo>
                  <a:lnTo>
                    <a:pt x="168793" y="223451"/>
                  </a:lnTo>
                  <a:lnTo>
                    <a:pt x="171890" y="211156"/>
                  </a:lnTo>
                  <a:lnTo>
                    <a:pt x="175900" y="198831"/>
                  </a:lnTo>
                  <a:lnTo>
                    <a:pt x="169328" y="200834"/>
                  </a:lnTo>
                  <a:lnTo>
                    <a:pt x="161489" y="202601"/>
                  </a:lnTo>
                  <a:lnTo>
                    <a:pt x="99709" y="206620"/>
                  </a:lnTo>
                  <a:lnTo>
                    <a:pt x="68154" y="206684"/>
                  </a:lnTo>
                  <a:lnTo>
                    <a:pt x="68469" y="206056"/>
                  </a:lnTo>
                  <a:lnTo>
                    <a:pt x="102051" y="176248"/>
                  </a:lnTo>
                  <a:lnTo>
                    <a:pt x="131058" y="145626"/>
                  </a:lnTo>
                  <a:lnTo>
                    <a:pt x="151702" y="112000"/>
                  </a:lnTo>
                  <a:lnTo>
                    <a:pt x="159565" y="73809"/>
                  </a:lnTo>
                  <a:lnTo>
                    <a:pt x="154903" y="45583"/>
                  </a:lnTo>
                  <a:lnTo>
                    <a:pt x="140404" y="22066"/>
                  </a:lnTo>
                  <a:lnTo>
                    <a:pt x="115303" y="5968"/>
                  </a:lnTo>
                  <a:lnTo>
                    <a:pt x="78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8997017" y="10460322"/>
            <a:ext cx="175895" cy="242570"/>
          </a:xfrm>
          <a:custGeom>
            <a:avLst/>
            <a:gdLst/>
            <a:ahLst/>
            <a:cxnLst/>
            <a:rect l="l" t="t" r="r" b="b"/>
            <a:pathLst>
              <a:path w="175894" h="242570">
                <a:moveTo>
                  <a:pt x="78835" y="0"/>
                </a:moveTo>
                <a:lnTo>
                  <a:pt x="55233" y="1658"/>
                </a:lnTo>
                <a:lnTo>
                  <a:pt x="36315" y="5732"/>
                </a:lnTo>
                <a:lnTo>
                  <a:pt x="21462" y="10866"/>
                </a:lnTo>
                <a:lnTo>
                  <a:pt x="10052" y="15706"/>
                </a:lnTo>
                <a:lnTo>
                  <a:pt x="11897" y="33375"/>
                </a:lnTo>
                <a:lnTo>
                  <a:pt x="12835" y="44861"/>
                </a:lnTo>
                <a:lnTo>
                  <a:pt x="13507" y="56228"/>
                </a:lnTo>
                <a:lnTo>
                  <a:pt x="21869" y="48188"/>
                </a:lnTo>
                <a:lnTo>
                  <a:pt x="33527" y="40914"/>
                </a:lnTo>
                <a:lnTo>
                  <a:pt x="48131" y="35643"/>
                </a:lnTo>
                <a:lnTo>
                  <a:pt x="65327" y="33611"/>
                </a:lnTo>
                <a:lnTo>
                  <a:pt x="81888" y="36114"/>
                </a:lnTo>
                <a:lnTo>
                  <a:pt x="96033" y="44212"/>
                </a:lnTo>
                <a:lnTo>
                  <a:pt x="106056" y="58786"/>
                </a:lnTo>
                <a:lnTo>
                  <a:pt x="110247" y="80720"/>
                </a:lnTo>
                <a:lnTo>
                  <a:pt x="103003" y="116005"/>
                </a:lnTo>
                <a:lnTo>
                  <a:pt x="81506" y="149317"/>
                </a:lnTo>
                <a:lnTo>
                  <a:pt x="49645" y="182099"/>
                </a:lnTo>
                <a:lnTo>
                  <a:pt x="11308" y="215794"/>
                </a:lnTo>
                <a:lnTo>
                  <a:pt x="10366" y="216422"/>
                </a:lnTo>
                <a:lnTo>
                  <a:pt x="8481" y="219563"/>
                </a:lnTo>
                <a:lnTo>
                  <a:pt x="7539" y="222077"/>
                </a:lnTo>
                <a:lnTo>
                  <a:pt x="4711" y="228359"/>
                </a:lnTo>
                <a:lnTo>
                  <a:pt x="0" y="240296"/>
                </a:lnTo>
                <a:lnTo>
                  <a:pt x="0" y="241866"/>
                </a:lnTo>
                <a:lnTo>
                  <a:pt x="4088" y="241454"/>
                </a:lnTo>
                <a:lnTo>
                  <a:pt x="17802" y="240983"/>
                </a:lnTo>
                <a:lnTo>
                  <a:pt x="57763" y="241120"/>
                </a:lnTo>
                <a:lnTo>
                  <a:pt x="113850" y="241984"/>
                </a:lnTo>
                <a:lnTo>
                  <a:pt x="159251" y="242181"/>
                </a:lnTo>
                <a:lnTo>
                  <a:pt x="162707" y="241866"/>
                </a:lnTo>
                <a:lnTo>
                  <a:pt x="165220" y="241238"/>
                </a:lnTo>
                <a:lnTo>
                  <a:pt x="168793" y="223451"/>
                </a:lnTo>
                <a:lnTo>
                  <a:pt x="171890" y="211156"/>
                </a:lnTo>
                <a:lnTo>
                  <a:pt x="175900" y="198831"/>
                </a:lnTo>
                <a:lnTo>
                  <a:pt x="169328" y="200834"/>
                </a:lnTo>
                <a:lnTo>
                  <a:pt x="161489" y="202601"/>
                </a:lnTo>
                <a:lnTo>
                  <a:pt x="99709" y="206620"/>
                </a:lnTo>
                <a:lnTo>
                  <a:pt x="68154" y="206684"/>
                </a:lnTo>
                <a:lnTo>
                  <a:pt x="68469" y="206056"/>
                </a:lnTo>
                <a:lnTo>
                  <a:pt x="102051" y="176248"/>
                </a:lnTo>
                <a:lnTo>
                  <a:pt x="131058" y="145626"/>
                </a:lnTo>
                <a:lnTo>
                  <a:pt x="151702" y="112000"/>
                </a:lnTo>
                <a:lnTo>
                  <a:pt x="159565" y="73809"/>
                </a:lnTo>
                <a:lnTo>
                  <a:pt x="154903" y="45583"/>
                </a:lnTo>
                <a:lnTo>
                  <a:pt x="140404" y="22066"/>
                </a:lnTo>
                <a:lnTo>
                  <a:pt x="115303" y="5968"/>
                </a:lnTo>
                <a:lnTo>
                  <a:pt x="78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6740" y="3330662"/>
            <a:ext cx="1830710" cy="8740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749082" y="2722441"/>
            <a:ext cx="1010285" cy="567690"/>
          </a:xfrm>
          <a:custGeom>
            <a:avLst/>
            <a:gdLst/>
            <a:ahLst/>
            <a:cxnLst/>
            <a:rect l="l" t="t" r="r" b="b"/>
            <a:pathLst>
              <a:path w="1010285" h="567689">
                <a:moveTo>
                  <a:pt x="488251" y="283006"/>
                </a:moveTo>
                <a:lnTo>
                  <a:pt x="485571" y="233083"/>
                </a:lnTo>
                <a:lnTo>
                  <a:pt x="477545" y="187909"/>
                </a:lnTo>
                <a:lnTo>
                  <a:pt x="464159" y="147586"/>
                </a:lnTo>
                <a:lnTo>
                  <a:pt x="446100" y="113512"/>
                </a:lnTo>
                <a:lnTo>
                  <a:pt x="445439" y="112255"/>
                </a:lnTo>
                <a:lnTo>
                  <a:pt x="421398" y="82016"/>
                </a:lnTo>
                <a:lnTo>
                  <a:pt x="392023" y="57010"/>
                </a:lnTo>
                <a:lnTo>
                  <a:pt x="357352" y="37350"/>
                </a:lnTo>
                <a:lnTo>
                  <a:pt x="332765" y="28625"/>
                </a:lnTo>
                <a:lnTo>
                  <a:pt x="332765" y="283006"/>
                </a:lnTo>
                <a:lnTo>
                  <a:pt x="332765" y="284556"/>
                </a:lnTo>
                <a:lnTo>
                  <a:pt x="328498" y="349059"/>
                </a:lnTo>
                <a:lnTo>
                  <a:pt x="314680" y="396951"/>
                </a:lnTo>
                <a:lnTo>
                  <a:pt x="289775" y="429552"/>
                </a:lnTo>
                <a:lnTo>
                  <a:pt x="252247" y="448144"/>
                </a:lnTo>
                <a:lnTo>
                  <a:pt x="200583" y="454050"/>
                </a:lnTo>
                <a:lnTo>
                  <a:pt x="149275" y="454050"/>
                </a:lnTo>
                <a:lnTo>
                  <a:pt x="149275" y="113512"/>
                </a:lnTo>
                <a:lnTo>
                  <a:pt x="200583" y="113512"/>
                </a:lnTo>
                <a:lnTo>
                  <a:pt x="252247" y="119418"/>
                </a:lnTo>
                <a:lnTo>
                  <a:pt x="289775" y="138010"/>
                </a:lnTo>
                <a:lnTo>
                  <a:pt x="314680" y="170611"/>
                </a:lnTo>
                <a:lnTo>
                  <a:pt x="328498" y="218503"/>
                </a:lnTo>
                <a:lnTo>
                  <a:pt x="332765" y="283006"/>
                </a:lnTo>
                <a:lnTo>
                  <a:pt x="332765" y="28625"/>
                </a:lnTo>
                <a:lnTo>
                  <a:pt x="317385" y="23164"/>
                </a:lnTo>
                <a:lnTo>
                  <a:pt x="272122" y="14554"/>
                </a:lnTo>
                <a:lnTo>
                  <a:pt x="221589" y="11658"/>
                </a:lnTo>
                <a:lnTo>
                  <a:pt x="0" y="11658"/>
                </a:lnTo>
                <a:lnTo>
                  <a:pt x="0" y="555904"/>
                </a:lnTo>
                <a:lnTo>
                  <a:pt x="221589" y="555904"/>
                </a:lnTo>
                <a:lnTo>
                  <a:pt x="272122" y="553008"/>
                </a:lnTo>
                <a:lnTo>
                  <a:pt x="317385" y="544398"/>
                </a:lnTo>
                <a:lnTo>
                  <a:pt x="357352" y="530212"/>
                </a:lnTo>
                <a:lnTo>
                  <a:pt x="392023" y="510552"/>
                </a:lnTo>
                <a:lnTo>
                  <a:pt x="421398" y="485546"/>
                </a:lnTo>
                <a:lnTo>
                  <a:pt x="445439" y="455307"/>
                </a:lnTo>
                <a:lnTo>
                  <a:pt x="446100" y="454050"/>
                </a:lnTo>
                <a:lnTo>
                  <a:pt x="464159" y="419976"/>
                </a:lnTo>
                <a:lnTo>
                  <a:pt x="477545" y="379653"/>
                </a:lnTo>
                <a:lnTo>
                  <a:pt x="485571" y="334479"/>
                </a:lnTo>
                <a:lnTo>
                  <a:pt x="488251" y="284556"/>
                </a:lnTo>
                <a:lnTo>
                  <a:pt x="488251" y="283006"/>
                </a:lnTo>
                <a:close/>
              </a:path>
              <a:path w="1010285" h="567689">
                <a:moveTo>
                  <a:pt x="1009942" y="367741"/>
                </a:moveTo>
                <a:lnTo>
                  <a:pt x="873099" y="352196"/>
                </a:lnTo>
                <a:lnTo>
                  <a:pt x="860018" y="407365"/>
                </a:lnTo>
                <a:lnTo>
                  <a:pt x="839660" y="443064"/>
                </a:lnTo>
                <a:lnTo>
                  <a:pt x="812304" y="462292"/>
                </a:lnTo>
                <a:lnTo>
                  <a:pt x="778243" y="468045"/>
                </a:lnTo>
                <a:lnTo>
                  <a:pt x="743762" y="461949"/>
                </a:lnTo>
                <a:lnTo>
                  <a:pt x="715518" y="442417"/>
                </a:lnTo>
                <a:lnTo>
                  <a:pt x="694321" y="407581"/>
                </a:lnTo>
                <a:lnTo>
                  <a:pt x="681012" y="355587"/>
                </a:lnTo>
                <a:lnTo>
                  <a:pt x="676389" y="284568"/>
                </a:lnTo>
                <a:lnTo>
                  <a:pt x="680935" y="212572"/>
                </a:lnTo>
                <a:lnTo>
                  <a:pt x="694105" y="160642"/>
                </a:lnTo>
                <a:lnTo>
                  <a:pt x="715175" y="125590"/>
                </a:lnTo>
                <a:lnTo>
                  <a:pt x="743458" y="105752"/>
                </a:lnTo>
                <a:lnTo>
                  <a:pt x="778243" y="99517"/>
                </a:lnTo>
                <a:lnTo>
                  <a:pt x="812901" y="105841"/>
                </a:lnTo>
                <a:lnTo>
                  <a:pt x="839177" y="125653"/>
                </a:lnTo>
                <a:lnTo>
                  <a:pt x="857732" y="160197"/>
                </a:lnTo>
                <a:lnTo>
                  <a:pt x="869213" y="210693"/>
                </a:lnTo>
                <a:lnTo>
                  <a:pt x="1005268" y="194360"/>
                </a:lnTo>
                <a:lnTo>
                  <a:pt x="993914" y="145415"/>
                </a:lnTo>
                <a:lnTo>
                  <a:pt x="975715" y="102793"/>
                </a:lnTo>
                <a:lnTo>
                  <a:pt x="950493" y="66941"/>
                </a:lnTo>
                <a:lnTo>
                  <a:pt x="918083" y="38303"/>
                </a:lnTo>
                <a:lnTo>
                  <a:pt x="878293" y="17310"/>
                </a:lnTo>
                <a:lnTo>
                  <a:pt x="830961" y="4394"/>
                </a:lnTo>
                <a:lnTo>
                  <a:pt x="775906" y="0"/>
                </a:lnTo>
                <a:lnTo>
                  <a:pt x="725182" y="4038"/>
                </a:lnTo>
                <a:lnTo>
                  <a:pt x="679450" y="15913"/>
                </a:lnTo>
                <a:lnTo>
                  <a:pt x="638949" y="35179"/>
                </a:lnTo>
                <a:lnTo>
                  <a:pt x="603973" y="61442"/>
                </a:lnTo>
                <a:lnTo>
                  <a:pt x="574763" y="94272"/>
                </a:lnTo>
                <a:lnTo>
                  <a:pt x="551586" y="133261"/>
                </a:lnTo>
                <a:lnTo>
                  <a:pt x="534708" y="177990"/>
                </a:lnTo>
                <a:lnTo>
                  <a:pt x="524383" y="228041"/>
                </a:lnTo>
                <a:lnTo>
                  <a:pt x="520890" y="283006"/>
                </a:lnTo>
                <a:lnTo>
                  <a:pt x="524484" y="340550"/>
                </a:lnTo>
                <a:lnTo>
                  <a:pt x="535063" y="391147"/>
                </a:lnTo>
                <a:lnTo>
                  <a:pt x="552272" y="436029"/>
                </a:lnTo>
                <a:lnTo>
                  <a:pt x="575779" y="474891"/>
                </a:lnTo>
                <a:lnTo>
                  <a:pt x="605243" y="507403"/>
                </a:lnTo>
                <a:lnTo>
                  <a:pt x="640334" y="533247"/>
                </a:lnTo>
                <a:lnTo>
                  <a:pt x="680694" y="552107"/>
                </a:lnTo>
                <a:lnTo>
                  <a:pt x="725995" y="563651"/>
                </a:lnTo>
                <a:lnTo>
                  <a:pt x="775906" y="567575"/>
                </a:lnTo>
                <a:lnTo>
                  <a:pt x="828573" y="563600"/>
                </a:lnTo>
                <a:lnTo>
                  <a:pt x="875614" y="551624"/>
                </a:lnTo>
                <a:lnTo>
                  <a:pt x="916571" y="531520"/>
                </a:lnTo>
                <a:lnTo>
                  <a:pt x="950963" y="503186"/>
                </a:lnTo>
                <a:lnTo>
                  <a:pt x="978293" y="466521"/>
                </a:lnTo>
                <a:lnTo>
                  <a:pt x="998118" y="421411"/>
                </a:lnTo>
                <a:lnTo>
                  <a:pt x="1009942" y="367741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08741" y="2734094"/>
            <a:ext cx="149860" cy="544830"/>
          </a:xfrm>
          <a:custGeom>
            <a:avLst/>
            <a:gdLst/>
            <a:ahLst/>
            <a:cxnLst/>
            <a:rect l="l" t="t" r="r" b="b"/>
            <a:pathLst>
              <a:path w="149860" h="544829">
                <a:moveTo>
                  <a:pt x="149283" y="0"/>
                </a:moveTo>
                <a:lnTo>
                  <a:pt x="0" y="0"/>
                </a:lnTo>
                <a:lnTo>
                  <a:pt x="0" y="544245"/>
                </a:lnTo>
                <a:lnTo>
                  <a:pt x="149283" y="544245"/>
                </a:lnTo>
                <a:lnTo>
                  <a:pt x="149283" y="0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46185" y="2797798"/>
            <a:ext cx="318770" cy="349250"/>
          </a:xfrm>
          <a:custGeom>
            <a:avLst/>
            <a:gdLst/>
            <a:ahLst/>
            <a:cxnLst/>
            <a:rect l="l" t="t" r="r" b="b"/>
            <a:pathLst>
              <a:path w="318770" h="349250">
                <a:moveTo>
                  <a:pt x="204580" y="301058"/>
                </a:moveTo>
                <a:lnTo>
                  <a:pt x="0" y="301058"/>
                </a:lnTo>
                <a:lnTo>
                  <a:pt x="0" y="348701"/>
                </a:lnTo>
                <a:lnTo>
                  <a:pt x="204580" y="348701"/>
                </a:lnTo>
                <a:lnTo>
                  <a:pt x="204580" y="301058"/>
                </a:lnTo>
                <a:close/>
              </a:path>
              <a:path w="318770" h="349250">
                <a:moveTo>
                  <a:pt x="135210" y="63872"/>
                </a:moveTo>
                <a:lnTo>
                  <a:pt x="70877" y="63872"/>
                </a:lnTo>
                <a:lnTo>
                  <a:pt x="70877" y="301058"/>
                </a:lnTo>
                <a:lnTo>
                  <a:pt x="135210" y="301058"/>
                </a:lnTo>
                <a:lnTo>
                  <a:pt x="135210" y="63872"/>
                </a:lnTo>
                <a:close/>
              </a:path>
              <a:path w="318770" h="349250">
                <a:moveTo>
                  <a:pt x="135210" y="0"/>
                </a:moveTo>
                <a:lnTo>
                  <a:pt x="84950" y="0"/>
                </a:lnTo>
                <a:lnTo>
                  <a:pt x="62766" y="13841"/>
                </a:lnTo>
                <a:lnTo>
                  <a:pt x="42094" y="25130"/>
                </a:lnTo>
                <a:lnTo>
                  <a:pt x="21612" y="34455"/>
                </a:lnTo>
                <a:lnTo>
                  <a:pt x="0" y="42407"/>
                </a:lnTo>
                <a:lnTo>
                  <a:pt x="0" y="91620"/>
                </a:lnTo>
                <a:lnTo>
                  <a:pt x="17575" y="86842"/>
                </a:lnTo>
                <a:lnTo>
                  <a:pt x="36565" y="80102"/>
                </a:lnTo>
                <a:lnTo>
                  <a:pt x="54992" y="72183"/>
                </a:lnTo>
                <a:lnTo>
                  <a:pt x="70877" y="63872"/>
                </a:lnTo>
                <a:lnTo>
                  <a:pt x="135210" y="63872"/>
                </a:lnTo>
                <a:lnTo>
                  <a:pt x="135210" y="0"/>
                </a:lnTo>
                <a:close/>
              </a:path>
              <a:path w="318770" h="349250">
                <a:moveTo>
                  <a:pt x="318157" y="275405"/>
                </a:moveTo>
                <a:lnTo>
                  <a:pt x="249793" y="275405"/>
                </a:lnTo>
                <a:lnTo>
                  <a:pt x="249793" y="348701"/>
                </a:lnTo>
                <a:lnTo>
                  <a:pt x="318157" y="348701"/>
                </a:lnTo>
                <a:lnTo>
                  <a:pt x="318157" y="275405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01094" y="2772144"/>
            <a:ext cx="7197686" cy="481168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3935629" y="3481023"/>
            <a:ext cx="364490" cy="356870"/>
          </a:xfrm>
          <a:custGeom>
            <a:avLst/>
            <a:gdLst/>
            <a:ahLst/>
            <a:cxnLst/>
            <a:rect l="l" t="t" r="r" b="b"/>
            <a:pathLst>
              <a:path w="364489" h="356870">
                <a:moveTo>
                  <a:pt x="226648" y="46595"/>
                </a:moveTo>
                <a:lnTo>
                  <a:pt x="127671" y="46595"/>
                </a:lnTo>
                <a:lnTo>
                  <a:pt x="148537" y="50366"/>
                </a:lnTo>
                <a:lnTo>
                  <a:pt x="164549" y="61058"/>
                </a:lnTo>
                <a:lnTo>
                  <a:pt x="174814" y="77738"/>
                </a:lnTo>
                <a:lnTo>
                  <a:pt x="178434" y="99473"/>
                </a:lnTo>
                <a:lnTo>
                  <a:pt x="175458" y="121779"/>
                </a:lnTo>
                <a:lnTo>
                  <a:pt x="164424" y="145554"/>
                </a:lnTo>
                <a:lnTo>
                  <a:pt x="142176" y="174432"/>
                </a:lnTo>
                <a:lnTo>
                  <a:pt x="105556" y="212045"/>
                </a:lnTo>
                <a:lnTo>
                  <a:pt x="8041" y="305247"/>
                </a:lnTo>
                <a:lnTo>
                  <a:pt x="8041" y="356554"/>
                </a:lnTo>
                <a:lnTo>
                  <a:pt x="244285" y="356554"/>
                </a:lnTo>
                <a:lnTo>
                  <a:pt x="244285" y="304723"/>
                </a:lnTo>
                <a:lnTo>
                  <a:pt x="82437" y="304723"/>
                </a:lnTo>
                <a:lnTo>
                  <a:pt x="146267" y="248693"/>
                </a:lnTo>
                <a:lnTo>
                  <a:pt x="195937" y="202147"/>
                </a:lnTo>
                <a:lnTo>
                  <a:pt x="225813" y="165710"/>
                </a:lnTo>
                <a:lnTo>
                  <a:pt x="240421" y="133984"/>
                </a:lnTo>
                <a:lnTo>
                  <a:pt x="244285" y="101567"/>
                </a:lnTo>
                <a:lnTo>
                  <a:pt x="236817" y="61401"/>
                </a:lnTo>
                <a:lnTo>
                  <a:pt x="226648" y="46595"/>
                </a:lnTo>
                <a:close/>
              </a:path>
              <a:path w="364489" h="356870">
                <a:moveTo>
                  <a:pt x="128174" y="0"/>
                </a:moveTo>
                <a:lnTo>
                  <a:pt x="79800" y="7910"/>
                </a:lnTo>
                <a:lnTo>
                  <a:pt x="42408" y="30694"/>
                </a:lnTo>
                <a:lnTo>
                  <a:pt x="15855" y="66928"/>
                </a:lnTo>
                <a:lnTo>
                  <a:pt x="0" y="115190"/>
                </a:lnTo>
                <a:lnTo>
                  <a:pt x="60312" y="124614"/>
                </a:lnTo>
                <a:lnTo>
                  <a:pt x="71053" y="88344"/>
                </a:lnTo>
                <a:lnTo>
                  <a:pt x="86268" y="64200"/>
                </a:lnTo>
                <a:lnTo>
                  <a:pt x="105344" y="50759"/>
                </a:lnTo>
                <a:lnTo>
                  <a:pt x="127671" y="46595"/>
                </a:lnTo>
                <a:lnTo>
                  <a:pt x="226648" y="46595"/>
                </a:lnTo>
                <a:lnTo>
                  <a:pt x="214693" y="29187"/>
                </a:lnTo>
                <a:lnTo>
                  <a:pt x="178338" y="7771"/>
                </a:lnTo>
                <a:lnTo>
                  <a:pt x="128174" y="0"/>
                </a:lnTo>
                <a:close/>
              </a:path>
              <a:path w="364489" h="356870">
                <a:moveTo>
                  <a:pt x="364397" y="283258"/>
                </a:moveTo>
                <a:lnTo>
                  <a:pt x="296032" y="283258"/>
                </a:lnTo>
                <a:lnTo>
                  <a:pt x="296032" y="356554"/>
                </a:lnTo>
                <a:lnTo>
                  <a:pt x="364397" y="356554"/>
                </a:lnTo>
                <a:lnTo>
                  <a:pt x="364397" y="283258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4714662" y="3463223"/>
            <a:ext cx="7384415" cy="382270"/>
            <a:chOff x="4714662" y="3463223"/>
            <a:chExt cx="7384415" cy="382270"/>
          </a:xfrm>
        </p:grpSpPr>
        <p:sp>
          <p:nvSpPr>
            <p:cNvPr id="15" name="object 15"/>
            <p:cNvSpPr/>
            <p:nvPr/>
          </p:nvSpPr>
          <p:spPr>
            <a:xfrm>
              <a:off x="4714662" y="3471077"/>
              <a:ext cx="356870" cy="367030"/>
            </a:xfrm>
            <a:custGeom>
              <a:avLst/>
              <a:gdLst/>
              <a:ahLst/>
              <a:cxnLst/>
              <a:rect l="l" t="t" r="r" b="b"/>
              <a:pathLst>
                <a:path w="356870" h="367029">
                  <a:moveTo>
                    <a:pt x="66856" y="0"/>
                  </a:moveTo>
                  <a:lnTo>
                    <a:pt x="0" y="0"/>
                  </a:lnTo>
                  <a:lnTo>
                    <a:pt x="0" y="366501"/>
                  </a:lnTo>
                  <a:lnTo>
                    <a:pt x="66856" y="366501"/>
                  </a:lnTo>
                  <a:lnTo>
                    <a:pt x="66856" y="0"/>
                  </a:lnTo>
                  <a:close/>
                </a:path>
                <a:path w="356870" h="367029">
                  <a:moveTo>
                    <a:pt x="189994" y="105232"/>
                  </a:moveTo>
                  <a:lnTo>
                    <a:pt x="128163" y="105232"/>
                  </a:lnTo>
                  <a:lnTo>
                    <a:pt x="128163" y="366501"/>
                  </a:lnTo>
                  <a:lnTo>
                    <a:pt x="189994" y="366501"/>
                  </a:lnTo>
                  <a:lnTo>
                    <a:pt x="189994" y="224087"/>
                  </a:lnTo>
                  <a:lnTo>
                    <a:pt x="194187" y="192102"/>
                  </a:lnTo>
                  <a:lnTo>
                    <a:pt x="206203" y="167675"/>
                  </a:lnTo>
                  <a:lnTo>
                    <a:pt x="221027" y="155503"/>
                  </a:lnTo>
                  <a:lnTo>
                    <a:pt x="189994" y="155503"/>
                  </a:lnTo>
                  <a:lnTo>
                    <a:pt x="189994" y="105232"/>
                  </a:lnTo>
                  <a:close/>
                </a:path>
                <a:path w="356870" h="367029">
                  <a:moveTo>
                    <a:pt x="347587" y="146602"/>
                  </a:moveTo>
                  <a:lnTo>
                    <a:pt x="250306" y="146602"/>
                  </a:lnTo>
                  <a:lnTo>
                    <a:pt x="270072" y="150054"/>
                  </a:lnTo>
                  <a:lnTo>
                    <a:pt x="283666" y="160476"/>
                  </a:lnTo>
                  <a:lnTo>
                    <a:pt x="291512" y="177966"/>
                  </a:lnTo>
                  <a:lnTo>
                    <a:pt x="294032" y="202622"/>
                  </a:lnTo>
                  <a:lnTo>
                    <a:pt x="294032" y="366501"/>
                  </a:lnTo>
                  <a:lnTo>
                    <a:pt x="356366" y="366501"/>
                  </a:lnTo>
                  <a:lnTo>
                    <a:pt x="356366" y="190580"/>
                  </a:lnTo>
                  <a:lnTo>
                    <a:pt x="351379" y="153930"/>
                  </a:lnTo>
                  <a:lnTo>
                    <a:pt x="347587" y="146602"/>
                  </a:lnTo>
                  <a:close/>
                </a:path>
                <a:path w="356870" h="367029">
                  <a:moveTo>
                    <a:pt x="272421" y="97379"/>
                  </a:moveTo>
                  <a:lnTo>
                    <a:pt x="246678" y="100937"/>
                  </a:lnTo>
                  <a:lnTo>
                    <a:pt x="224045" y="111712"/>
                  </a:lnTo>
                  <a:lnTo>
                    <a:pt x="204993" y="129851"/>
                  </a:lnTo>
                  <a:lnTo>
                    <a:pt x="189994" y="155503"/>
                  </a:lnTo>
                  <a:lnTo>
                    <a:pt x="221027" y="155503"/>
                  </a:lnTo>
                  <a:lnTo>
                    <a:pt x="225192" y="152083"/>
                  </a:lnTo>
                  <a:lnTo>
                    <a:pt x="250306" y="146602"/>
                  </a:lnTo>
                  <a:lnTo>
                    <a:pt x="347587" y="146602"/>
                  </a:lnTo>
                  <a:lnTo>
                    <a:pt x="336072" y="124346"/>
                  </a:lnTo>
                  <a:lnTo>
                    <a:pt x="309925" y="104579"/>
                  </a:lnTo>
                  <a:lnTo>
                    <a:pt x="272421" y="97379"/>
                  </a:lnTo>
                  <a:close/>
                </a:path>
              </a:pathLst>
            </a:custGeom>
            <a:solidFill>
              <a:srgbClr val="1F1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00661" y="3463223"/>
              <a:ext cx="6998163" cy="382208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3935631" y="4172102"/>
            <a:ext cx="366395" cy="364490"/>
          </a:xfrm>
          <a:custGeom>
            <a:avLst/>
            <a:gdLst/>
            <a:ahLst/>
            <a:cxnLst/>
            <a:rect l="l" t="t" r="r" b="b"/>
            <a:pathLst>
              <a:path w="366395" h="364489">
                <a:moveTo>
                  <a:pt x="60312" y="242411"/>
                </a:moveTo>
                <a:lnTo>
                  <a:pt x="0" y="251835"/>
                </a:lnTo>
                <a:lnTo>
                  <a:pt x="14552" y="301455"/>
                </a:lnTo>
                <a:lnTo>
                  <a:pt x="42157" y="336593"/>
                </a:lnTo>
                <a:lnTo>
                  <a:pt x="81355" y="357495"/>
                </a:lnTo>
                <a:lnTo>
                  <a:pt x="130687" y="364407"/>
                </a:lnTo>
                <a:lnTo>
                  <a:pt x="183450" y="356505"/>
                </a:lnTo>
                <a:lnTo>
                  <a:pt x="224054" y="334564"/>
                </a:lnTo>
                <a:lnTo>
                  <a:pt x="237167" y="317812"/>
                </a:lnTo>
                <a:lnTo>
                  <a:pt x="130687" y="317812"/>
                </a:lnTo>
                <a:lnTo>
                  <a:pt x="105908" y="313541"/>
                </a:lnTo>
                <a:lnTo>
                  <a:pt x="85133" y="300141"/>
                </a:lnTo>
                <a:lnTo>
                  <a:pt x="69541" y="276726"/>
                </a:lnTo>
                <a:lnTo>
                  <a:pt x="60312" y="242411"/>
                </a:lnTo>
                <a:close/>
              </a:path>
              <a:path w="366395" h="364489">
                <a:moveTo>
                  <a:pt x="233913" y="46595"/>
                </a:moveTo>
                <a:lnTo>
                  <a:pt x="129681" y="46595"/>
                </a:lnTo>
                <a:lnTo>
                  <a:pt x="153877" y="50628"/>
                </a:lnTo>
                <a:lnTo>
                  <a:pt x="171335" y="61974"/>
                </a:lnTo>
                <a:lnTo>
                  <a:pt x="181913" y="79505"/>
                </a:lnTo>
                <a:lnTo>
                  <a:pt x="185470" y="102091"/>
                </a:lnTo>
                <a:lnTo>
                  <a:pt x="181677" y="125321"/>
                </a:lnTo>
                <a:lnTo>
                  <a:pt x="170204" y="142216"/>
                </a:lnTo>
                <a:lnTo>
                  <a:pt x="150909" y="152533"/>
                </a:lnTo>
                <a:lnTo>
                  <a:pt x="123650" y="156026"/>
                </a:lnTo>
                <a:lnTo>
                  <a:pt x="95504" y="156026"/>
                </a:lnTo>
                <a:lnTo>
                  <a:pt x="95504" y="202098"/>
                </a:lnTo>
                <a:lnTo>
                  <a:pt x="126163" y="202098"/>
                </a:lnTo>
                <a:lnTo>
                  <a:pt x="157868" y="205926"/>
                </a:lnTo>
                <a:lnTo>
                  <a:pt x="178125" y="217019"/>
                </a:lnTo>
                <a:lnTo>
                  <a:pt x="188864" y="234787"/>
                </a:lnTo>
                <a:lnTo>
                  <a:pt x="192015" y="258641"/>
                </a:lnTo>
                <a:lnTo>
                  <a:pt x="187662" y="282910"/>
                </a:lnTo>
                <a:lnTo>
                  <a:pt x="175298" y="301581"/>
                </a:lnTo>
                <a:lnTo>
                  <a:pt x="155960" y="313574"/>
                </a:lnTo>
                <a:lnTo>
                  <a:pt x="130687" y="317812"/>
                </a:lnTo>
                <a:lnTo>
                  <a:pt x="237167" y="317812"/>
                </a:lnTo>
                <a:lnTo>
                  <a:pt x="250144" y="301234"/>
                </a:lnTo>
                <a:lnTo>
                  <a:pt x="259363" y="259164"/>
                </a:lnTo>
                <a:lnTo>
                  <a:pt x="255209" y="232554"/>
                </a:lnTo>
                <a:lnTo>
                  <a:pt x="242336" y="208839"/>
                </a:lnTo>
                <a:lnTo>
                  <a:pt x="220132" y="189738"/>
                </a:lnTo>
                <a:lnTo>
                  <a:pt x="187983" y="176968"/>
                </a:lnTo>
                <a:lnTo>
                  <a:pt x="215986" y="164542"/>
                </a:lnTo>
                <a:lnTo>
                  <a:pt x="235928" y="146667"/>
                </a:lnTo>
                <a:lnTo>
                  <a:pt x="247858" y="124176"/>
                </a:lnTo>
                <a:lnTo>
                  <a:pt x="251824" y="97902"/>
                </a:lnTo>
                <a:lnTo>
                  <a:pt x="244057" y="60297"/>
                </a:lnTo>
                <a:lnTo>
                  <a:pt x="233913" y="46595"/>
                </a:lnTo>
                <a:close/>
              </a:path>
              <a:path w="366395" h="364489">
                <a:moveTo>
                  <a:pt x="130184" y="0"/>
                </a:moveTo>
                <a:lnTo>
                  <a:pt x="81166" y="7763"/>
                </a:lnTo>
                <a:lnTo>
                  <a:pt x="44167" y="29514"/>
                </a:lnTo>
                <a:lnTo>
                  <a:pt x="19138" y="62948"/>
                </a:lnTo>
                <a:lnTo>
                  <a:pt x="6031" y="105755"/>
                </a:lnTo>
                <a:lnTo>
                  <a:pt x="65338" y="115190"/>
                </a:lnTo>
                <a:lnTo>
                  <a:pt x="73770" y="84368"/>
                </a:lnTo>
                <a:lnTo>
                  <a:pt x="87524" y="63022"/>
                </a:lnTo>
                <a:lnTo>
                  <a:pt x="106271" y="50612"/>
                </a:lnTo>
                <a:lnTo>
                  <a:pt x="129681" y="46595"/>
                </a:lnTo>
                <a:lnTo>
                  <a:pt x="233913" y="46595"/>
                </a:lnTo>
                <a:lnTo>
                  <a:pt x="220976" y="29122"/>
                </a:lnTo>
                <a:lnTo>
                  <a:pt x="182908" y="7861"/>
                </a:lnTo>
                <a:lnTo>
                  <a:pt x="130184" y="0"/>
                </a:lnTo>
                <a:close/>
              </a:path>
              <a:path w="366395" h="364489">
                <a:moveTo>
                  <a:pt x="365905" y="283258"/>
                </a:moveTo>
                <a:lnTo>
                  <a:pt x="297540" y="283258"/>
                </a:lnTo>
                <a:lnTo>
                  <a:pt x="297540" y="356554"/>
                </a:lnTo>
                <a:lnTo>
                  <a:pt x="365905" y="356554"/>
                </a:lnTo>
                <a:lnTo>
                  <a:pt x="365905" y="283258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86503" y="4157973"/>
            <a:ext cx="4509135" cy="470534"/>
          </a:xfrm>
          <a:custGeom>
            <a:avLst/>
            <a:gdLst/>
            <a:ahLst/>
            <a:cxnLst/>
            <a:rect l="l" t="t" r="r" b="b"/>
            <a:pathLst>
              <a:path w="4509134" h="470535">
                <a:moveTo>
                  <a:pt x="324713" y="370687"/>
                </a:moveTo>
                <a:lnTo>
                  <a:pt x="292823" y="275399"/>
                </a:lnTo>
                <a:lnTo>
                  <a:pt x="275653" y="224091"/>
                </a:lnTo>
                <a:lnTo>
                  <a:pt x="221691" y="62826"/>
                </a:lnTo>
                <a:lnTo>
                  <a:pt x="209105" y="25222"/>
                </a:lnTo>
                <a:lnTo>
                  <a:pt x="209105" y="224091"/>
                </a:lnTo>
                <a:lnTo>
                  <a:pt x="108077" y="224091"/>
                </a:lnTo>
                <a:lnTo>
                  <a:pt x="158851" y="62826"/>
                </a:lnTo>
                <a:lnTo>
                  <a:pt x="209105" y="224091"/>
                </a:lnTo>
                <a:lnTo>
                  <a:pt x="209105" y="25222"/>
                </a:lnTo>
                <a:lnTo>
                  <a:pt x="202069" y="4191"/>
                </a:lnTo>
                <a:lnTo>
                  <a:pt x="122148" y="4191"/>
                </a:lnTo>
                <a:lnTo>
                  <a:pt x="0" y="370687"/>
                </a:lnTo>
                <a:lnTo>
                  <a:pt x="62344" y="370687"/>
                </a:lnTo>
                <a:lnTo>
                  <a:pt x="91986" y="275399"/>
                </a:lnTo>
                <a:lnTo>
                  <a:pt x="225196" y="275399"/>
                </a:lnTo>
                <a:lnTo>
                  <a:pt x="254850" y="370687"/>
                </a:lnTo>
                <a:lnTo>
                  <a:pt x="324713" y="370687"/>
                </a:lnTo>
                <a:close/>
              </a:path>
              <a:path w="4509134" h="470535">
                <a:moveTo>
                  <a:pt x="606666" y="237172"/>
                </a:moveTo>
                <a:lnTo>
                  <a:pt x="599160" y="183743"/>
                </a:lnTo>
                <a:lnTo>
                  <a:pt x="579259" y="143459"/>
                </a:lnTo>
                <a:lnTo>
                  <a:pt x="544753" y="112014"/>
                </a:lnTo>
                <a:lnTo>
                  <a:pt x="542836" y="111556"/>
                </a:lnTo>
                <a:lnTo>
                  <a:pt x="542836" y="237172"/>
                </a:lnTo>
                <a:lnTo>
                  <a:pt x="542836" y="242938"/>
                </a:lnTo>
                <a:lnTo>
                  <a:pt x="538327" y="284086"/>
                </a:lnTo>
                <a:lnTo>
                  <a:pt x="525564" y="313359"/>
                </a:lnTo>
                <a:lnTo>
                  <a:pt x="505726" y="330847"/>
                </a:lnTo>
                <a:lnTo>
                  <a:pt x="479996" y="336664"/>
                </a:lnTo>
                <a:lnTo>
                  <a:pt x="455917" y="330111"/>
                </a:lnTo>
                <a:lnTo>
                  <a:pt x="449059" y="323570"/>
                </a:lnTo>
                <a:lnTo>
                  <a:pt x="436270" y="311391"/>
                </a:lnTo>
                <a:lnTo>
                  <a:pt x="423037" y="281876"/>
                </a:lnTo>
                <a:lnTo>
                  <a:pt x="418185" y="242938"/>
                </a:lnTo>
                <a:lnTo>
                  <a:pt x="418185" y="237172"/>
                </a:lnTo>
                <a:lnTo>
                  <a:pt x="423037" y="198018"/>
                </a:lnTo>
                <a:lnTo>
                  <a:pt x="436270" y="168529"/>
                </a:lnTo>
                <a:lnTo>
                  <a:pt x="449478" y="156032"/>
                </a:lnTo>
                <a:lnTo>
                  <a:pt x="455917" y="149936"/>
                </a:lnTo>
                <a:lnTo>
                  <a:pt x="479996" y="143459"/>
                </a:lnTo>
                <a:lnTo>
                  <a:pt x="505726" y="149275"/>
                </a:lnTo>
                <a:lnTo>
                  <a:pt x="525564" y="166763"/>
                </a:lnTo>
                <a:lnTo>
                  <a:pt x="538327" y="196024"/>
                </a:lnTo>
                <a:lnTo>
                  <a:pt x="542836" y="237172"/>
                </a:lnTo>
                <a:lnTo>
                  <a:pt x="542836" y="111556"/>
                </a:lnTo>
                <a:lnTo>
                  <a:pt x="501624" y="101561"/>
                </a:lnTo>
                <a:lnTo>
                  <a:pt x="475462" y="105435"/>
                </a:lnTo>
                <a:lnTo>
                  <a:pt x="452551" y="116420"/>
                </a:lnTo>
                <a:lnTo>
                  <a:pt x="433692" y="133604"/>
                </a:lnTo>
                <a:lnTo>
                  <a:pt x="419684" y="156032"/>
                </a:lnTo>
                <a:lnTo>
                  <a:pt x="419684" y="109423"/>
                </a:lnTo>
                <a:lnTo>
                  <a:pt x="357860" y="109423"/>
                </a:lnTo>
                <a:lnTo>
                  <a:pt x="357860" y="470166"/>
                </a:lnTo>
                <a:lnTo>
                  <a:pt x="419684" y="470166"/>
                </a:lnTo>
                <a:lnTo>
                  <a:pt x="419684" y="323570"/>
                </a:lnTo>
                <a:lnTo>
                  <a:pt x="433692" y="346075"/>
                </a:lnTo>
                <a:lnTo>
                  <a:pt x="452551" y="363423"/>
                </a:lnTo>
                <a:lnTo>
                  <a:pt x="475462" y="374586"/>
                </a:lnTo>
                <a:lnTo>
                  <a:pt x="501624" y="378548"/>
                </a:lnTo>
                <a:lnTo>
                  <a:pt x="544753" y="368033"/>
                </a:lnTo>
                <a:lnTo>
                  <a:pt x="577888" y="339217"/>
                </a:lnTo>
                <a:lnTo>
                  <a:pt x="579158" y="336664"/>
                </a:lnTo>
                <a:lnTo>
                  <a:pt x="599160" y="296151"/>
                </a:lnTo>
                <a:lnTo>
                  <a:pt x="606666" y="242938"/>
                </a:lnTo>
                <a:lnTo>
                  <a:pt x="606666" y="237172"/>
                </a:lnTo>
                <a:close/>
              </a:path>
              <a:path w="4509134" h="470535">
                <a:moveTo>
                  <a:pt x="899680" y="237172"/>
                </a:moveTo>
                <a:lnTo>
                  <a:pt x="892175" y="183743"/>
                </a:lnTo>
                <a:lnTo>
                  <a:pt x="872274" y="143459"/>
                </a:lnTo>
                <a:lnTo>
                  <a:pt x="870915" y="140703"/>
                </a:lnTo>
                <a:lnTo>
                  <a:pt x="837768" y="112014"/>
                </a:lnTo>
                <a:lnTo>
                  <a:pt x="835850" y="111556"/>
                </a:lnTo>
                <a:lnTo>
                  <a:pt x="835850" y="237172"/>
                </a:lnTo>
                <a:lnTo>
                  <a:pt x="835850" y="242938"/>
                </a:lnTo>
                <a:lnTo>
                  <a:pt x="831342" y="284086"/>
                </a:lnTo>
                <a:lnTo>
                  <a:pt x="818565" y="313359"/>
                </a:lnTo>
                <a:lnTo>
                  <a:pt x="798741" y="330847"/>
                </a:lnTo>
                <a:lnTo>
                  <a:pt x="773023" y="336664"/>
                </a:lnTo>
                <a:lnTo>
                  <a:pt x="748944" y="330111"/>
                </a:lnTo>
                <a:lnTo>
                  <a:pt x="742073" y="323570"/>
                </a:lnTo>
                <a:lnTo>
                  <a:pt x="729297" y="311391"/>
                </a:lnTo>
                <a:lnTo>
                  <a:pt x="716051" y="281876"/>
                </a:lnTo>
                <a:lnTo>
                  <a:pt x="711200" y="242938"/>
                </a:lnTo>
                <a:lnTo>
                  <a:pt x="711200" y="237172"/>
                </a:lnTo>
                <a:lnTo>
                  <a:pt x="716051" y="198018"/>
                </a:lnTo>
                <a:lnTo>
                  <a:pt x="729297" y="168529"/>
                </a:lnTo>
                <a:lnTo>
                  <a:pt x="742505" y="156032"/>
                </a:lnTo>
                <a:lnTo>
                  <a:pt x="748944" y="149936"/>
                </a:lnTo>
                <a:lnTo>
                  <a:pt x="773023" y="143459"/>
                </a:lnTo>
                <a:lnTo>
                  <a:pt x="798741" y="149275"/>
                </a:lnTo>
                <a:lnTo>
                  <a:pt x="818565" y="166763"/>
                </a:lnTo>
                <a:lnTo>
                  <a:pt x="831342" y="196024"/>
                </a:lnTo>
                <a:lnTo>
                  <a:pt x="835850" y="237172"/>
                </a:lnTo>
                <a:lnTo>
                  <a:pt x="835850" y="111556"/>
                </a:lnTo>
                <a:lnTo>
                  <a:pt x="794626" y="101561"/>
                </a:lnTo>
                <a:lnTo>
                  <a:pt x="768477" y="105435"/>
                </a:lnTo>
                <a:lnTo>
                  <a:pt x="745566" y="116420"/>
                </a:lnTo>
                <a:lnTo>
                  <a:pt x="726706" y="133604"/>
                </a:lnTo>
                <a:lnTo>
                  <a:pt x="712698" y="156032"/>
                </a:lnTo>
                <a:lnTo>
                  <a:pt x="712698" y="109423"/>
                </a:lnTo>
                <a:lnTo>
                  <a:pt x="650875" y="109423"/>
                </a:lnTo>
                <a:lnTo>
                  <a:pt x="650875" y="470166"/>
                </a:lnTo>
                <a:lnTo>
                  <a:pt x="712698" y="470166"/>
                </a:lnTo>
                <a:lnTo>
                  <a:pt x="712698" y="323570"/>
                </a:lnTo>
                <a:lnTo>
                  <a:pt x="726706" y="346075"/>
                </a:lnTo>
                <a:lnTo>
                  <a:pt x="745566" y="363423"/>
                </a:lnTo>
                <a:lnTo>
                  <a:pt x="768477" y="374586"/>
                </a:lnTo>
                <a:lnTo>
                  <a:pt x="794626" y="378548"/>
                </a:lnTo>
                <a:lnTo>
                  <a:pt x="837768" y="368033"/>
                </a:lnTo>
                <a:lnTo>
                  <a:pt x="870915" y="339217"/>
                </a:lnTo>
                <a:lnTo>
                  <a:pt x="872172" y="336664"/>
                </a:lnTo>
                <a:lnTo>
                  <a:pt x="892175" y="296151"/>
                </a:lnTo>
                <a:lnTo>
                  <a:pt x="899680" y="242938"/>
                </a:lnTo>
                <a:lnTo>
                  <a:pt x="899680" y="237172"/>
                </a:lnTo>
                <a:close/>
              </a:path>
              <a:path w="4509134" h="470535">
                <a:moveTo>
                  <a:pt x="1097699" y="106807"/>
                </a:moveTo>
                <a:lnTo>
                  <a:pt x="1094689" y="106273"/>
                </a:lnTo>
                <a:lnTo>
                  <a:pt x="1090663" y="105752"/>
                </a:lnTo>
                <a:lnTo>
                  <a:pt x="1086637" y="105752"/>
                </a:lnTo>
                <a:lnTo>
                  <a:pt x="1060424" y="109804"/>
                </a:lnTo>
                <a:lnTo>
                  <a:pt x="1037882" y="122047"/>
                </a:lnTo>
                <a:lnTo>
                  <a:pt x="1019492" y="142646"/>
                </a:lnTo>
                <a:lnTo>
                  <a:pt x="1005713" y="171729"/>
                </a:lnTo>
                <a:lnTo>
                  <a:pt x="1005713" y="109423"/>
                </a:lnTo>
                <a:lnTo>
                  <a:pt x="943889" y="109423"/>
                </a:lnTo>
                <a:lnTo>
                  <a:pt x="943889" y="370687"/>
                </a:lnTo>
                <a:lnTo>
                  <a:pt x="1005713" y="370687"/>
                </a:lnTo>
                <a:lnTo>
                  <a:pt x="1005713" y="247650"/>
                </a:lnTo>
                <a:lnTo>
                  <a:pt x="1010640" y="211035"/>
                </a:lnTo>
                <a:lnTo>
                  <a:pt x="1024813" y="185610"/>
                </a:lnTo>
                <a:lnTo>
                  <a:pt x="1045832" y="171729"/>
                </a:lnTo>
                <a:lnTo>
                  <a:pt x="1047280" y="170789"/>
                </a:lnTo>
                <a:lnTo>
                  <a:pt x="1077087" y="165976"/>
                </a:lnTo>
                <a:lnTo>
                  <a:pt x="1082624" y="165976"/>
                </a:lnTo>
                <a:lnTo>
                  <a:pt x="1092174" y="167017"/>
                </a:lnTo>
                <a:lnTo>
                  <a:pt x="1097699" y="167551"/>
                </a:lnTo>
                <a:lnTo>
                  <a:pt x="1097699" y="165976"/>
                </a:lnTo>
                <a:lnTo>
                  <a:pt x="1097699" y="106807"/>
                </a:lnTo>
                <a:close/>
              </a:path>
              <a:path w="4509134" h="470535">
                <a:moveTo>
                  <a:pt x="1373644" y="238226"/>
                </a:moveTo>
                <a:lnTo>
                  <a:pt x="1367955" y="192849"/>
                </a:lnTo>
                <a:lnTo>
                  <a:pt x="1351534" y="155067"/>
                </a:lnTo>
                <a:lnTo>
                  <a:pt x="1325333" y="126301"/>
                </a:lnTo>
                <a:lnTo>
                  <a:pt x="1309814" y="118186"/>
                </a:lnTo>
                <a:lnTo>
                  <a:pt x="1309814" y="237172"/>
                </a:lnTo>
                <a:lnTo>
                  <a:pt x="1309814" y="242938"/>
                </a:lnTo>
                <a:lnTo>
                  <a:pt x="1305306" y="284086"/>
                </a:lnTo>
                <a:lnTo>
                  <a:pt x="1292593" y="313359"/>
                </a:lnTo>
                <a:lnTo>
                  <a:pt x="1272908" y="330847"/>
                </a:lnTo>
                <a:lnTo>
                  <a:pt x="1247482" y="336664"/>
                </a:lnTo>
                <a:lnTo>
                  <a:pt x="1221752" y="330847"/>
                </a:lnTo>
                <a:lnTo>
                  <a:pt x="1201928" y="313359"/>
                </a:lnTo>
                <a:lnTo>
                  <a:pt x="1189164" y="284086"/>
                </a:lnTo>
                <a:lnTo>
                  <a:pt x="1184643" y="242938"/>
                </a:lnTo>
                <a:lnTo>
                  <a:pt x="1184643" y="237172"/>
                </a:lnTo>
                <a:lnTo>
                  <a:pt x="1189164" y="196024"/>
                </a:lnTo>
                <a:lnTo>
                  <a:pt x="1201928" y="166751"/>
                </a:lnTo>
                <a:lnTo>
                  <a:pt x="1221752" y="149263"/>
                </a:lnTo>
                <a:lnTo>
                  <a:pt x="1247482" y="143446"/>
                </a:lnTo>
                <a:lnTo>
                  <a:pt x="1272908" y="149263"/>
                </a:lnTo>
                <a:lnTo>
                  <a:pt x="1292593" y="166751"/>
                </a:lnTo>
                <a:lnTo>
                  <a:pt x="1305306" y="196024"/>
                </a:lnTo>
                <a:lnTo>
                  <a:pt x="1309814" y="237172"/>
                </a:lnTo>
                <a:lnTo>
                  <a:pt x="1309814" y="118186"/>
                </a:lnTo>
                <a:lnTo>
                  <a:pt x="1290332" y="107988"/>
                </a:lnTo>
                <a:lnTo>
                  <a:pt x="1247482" y="101574"/>
                </a:lnTo>
                <a:lnTo>
                  <a:pt x="1204391" y="107988"/>
                </a:lnTo>
                <a:lnTo>
                  <a:pt x="1169238" y="126301"/>
                </a:lnTo>
                <a:lnTo>
                  <a:pt x="1142961" y="155067"/>
                </a:lnTo>
                <a:lnTo>
                  <a:pt x="1126502" y="192849"/>
                </a:lnTo>
                <a:lnTo>
                  <a:pt x="1120813" y="238226"/>
                </a:lnTo>
                <a:lnTo>
                  <a:pt x="1120813" y="241884"/>
                </a:lnTo>
                <a:lnTo>
                  <a:pt x="1126502" y="287261"/>
                </a:lnTo>
                <a:lnTo>
                  <a:pt x="1142961" y="325043"/>
                </a:lnTo>
                <a:lnTo>
                  <a:pt x="1169238" y="353809"/>
                </a:lnTo>
                <a:lnTo>
                  <a:pt x="1204391" y="372122"/>
                </a:lnTo>
                <a:lnTo>
                  <a:pt x="1247482" y="378548"/>
                </a:lnTo>
                <a:lnTo>
                  <a:pt x="1290332" y="372122"/>
                </a:lnTo>
                <a:lnTo>
                  <a:pt x="1325333" y="353809"/>
                </a:lnTo>
                <a:lnTo>
                  <a:pt x="1351534" y="325043"/>
                </a:lnTo>
                <a:lnTo>
                  <a:pt x="1367955" y="287261"/>
                </a:lnTo>
                <a:lnTo>
                  <a:pt x="1373644" y="241884"/>
                </a:lnTo>
                <a:lnTo>
                  <a:pt x="1373644" y="238226"/>
                </a:lnTo>
                <a:close/>
              </a:path>
              <a:path w="4509134" h="470535">
                <a:moveTo>
                  <a:pt x="1630476" y="109423"/>
                </a:moveTo>
                <a:lnTo>
                  <a:pt x="1573161" y="109423"/>
                </a:lnTo>
                <a:lnTo>
                  <a:pt x="1512849" y="321995"/>
                </a:lnTo>
                <a:lnTo>
                  <a:pt x="1452537" y="109423"/>
                </a:lnTo>
                <a:lnTo>
                  <a:pt x="1387195" y="109423"/>
                </a:lnTo>
                <a:lnTo>
                  <a:pt x="1469631" y="370687"/>
                </a:lnTo>
                <a:lnTo>
                  <a:pt x="1548041" y="370687"/>
                </a:lnTo>
                <a:lnTo>
                  <a:pt x="1563408" y="321995"/>
                </a:lnTo>
                <a:lnTo>
                  <a:pt x="1630476" y="109423"/>
                </a:lnTo>
                <a:close/>
              </a:path>
              <a:path w="4509134" h="470535">
                <a:moveTo>
                  <a:pt x="1868703" y="214668"/>
                </a:moveTo>
                <a:lnTo>
                  <a:pt x="1862302" y="165620"/>
                </a:lnTo>
                <a:lnTo>
                  <a:pt x="1842693" y="130238"/>
                </a:lnTo>
                <a:lnTo>
                  <a:pt x="1809330" y="108788"/>
                </a:lnTo>
                <a:lnTo>
                  <a:pt x="1761642" y="101574"/>
                </a:lnTo>
                <a:lnTo>
                  <a:pt x="1723390" y="107238"/>
                </a:lnTo>
                <a:lnTo>
                  <a:pt x="1693151" y="122974"/>
                </a:lnTo>
                <a:lnTo>
                  <a:pt x="1671027" y="146850"/>
                </a:lnTo>
                <a:lnTo>
                  <a:pt x="1657096" y="176974"/>
                </a:lnTo>
                <a:lnTo>
                  <a:pt x="1712391" y="187439"/>
                </a:lnTo>
                <a:lnTo>
                  <a:pt x="1720862" y="170230"/>
                </a:lnTo>
                <a:lnTo>
                  <a:pt x="1731543" y="157391"/>
                </a:lnTo>
                <a:lnTo>
                  <a:pt x="1744967" y="149364"/>
                </a:lnTo>
                <a:lnTo>
                  <a:pt x="1761642" y="146596"/>
                </a:lnTo>
                <a:lnTo>
                  <a:pt x="1781860" y="149847"/>
                </a:lnTo>
                <a:lnTo>
                  <a:pt x="1795945" y="159626"/>
                </a:lnTo>
                <a:lnTo>
                  <a:pt x="1804187" y="175983"/>
                </a:lnTo>
                <a:lnTo>
                  <a:pt x="1806879" y="198958"/>
                </a:lnTo>
                <a:lnTo>
                  <a:pt x="1806879" y="208381"/>
                </a:lnTo>
                <a:lnTo>
                  <a:pt x="1806879" y="243459"/>
                </a:lnTo>
                <a:lnTo>
                  <a:pt x="1806879" y="271208"/>
                </a:lnTo>
                <a:lnTo>
                  <a:pt x="1802460" y="297180"/>
                </a:lnTo>
                <a:lnTo>
                  <a:pt x="1790039" y="317550"/>
                </a:lnTo>
                <a:lnTo>
                  <a:pt x="1770824" y="330847"/>
                </a:lnTo>
                <a:lnTo>
                  <a:pt x="1746059" y="335610"/>
                </a:lnTo>
                <a:lnTo>
                  <a:pt x="1729282" y="333019"/>
                </a:lnTo>
                <a:lnTo>
                  <a:pt x="1715909" y="325462"/>
                </a:lnTo>
                <a:lnTo>
                  <a:pt x="1707045" y="313296"/>
                </a:lnTo>
                <a:lnTo>
                  <a:pt x="1703844" y="296862"/>
                </a:lnTo>
                <a:lnTo>
                  <a:pt x="1707527" y="277926"/>
                </a:lnTo>
                <a:lnTo>
                  <a:pt x="1720862" y="262051"/>
                </a:lnTo>
                <a:lnTo>
                  <a:pt x="1747304" y="250482"/>
                </a:lnTo>
                <a:lnTo>
                  <a:pt x="1790293" y="244513"/>
                </a:lnTo>
                <a:lnTo>
                  <a:pt x="1806879" y="243459"/>
                </a:lnTo>
                <a:lnTo>
                  <a:pt x="1806879" y="208381"/>
                </a:lnTo>
                <a:lnTo>
                  <a:pt x="1715084" y="218643"/>
                </a:lnTo>
                <a:lnTo>
                  <a:pt x="1670723" y="237959"/>
                </a:lnTo>
                <a:lnTo>
                  <a:pt x="1641513" y="299478"/>
                </a:lnTo>
                <a:lnTo>
                  <a:pt x="1648066" y="331990"/>
                </a:lnTo>
                <a:lnTo>
                  <a:pt x="1666074" y="356552"/>
                </a:lnTo>
                <a:lnTo>
                  <a:pt x="1693037" y="372084"/>
                </a:lnTo>
                <a:lnTo>
                  <a:pt x="1726463" y="377494"/>
                </a:lnTo>
                <a:lnTo>
                  <a:pt x="1752473" y="374370"/>
                </a:lnTo>
                <a:lnTo>
                  <a:pt x="1775155" y="365061"/>
                </a:lnTo>
                <a:lnTo>
                  <a:pt x="1793963" y="349669"/>
                </a:lnTo>
                <a:lnTo>
                  <a:pt x="1803450" y="335610"/>
                </a:lnTo>
                <a:lnTo>
                  <a:pt x="1808391" y="328282"/>
                </a:lnTo>
                <a:lnTo>
                  <a:pt x="1808391" y="370687"/>
                </a:lnTo>
                <a:lnTo>
                  <a:pt x="1868703" y="370687"/>
                </a:lnTo>
                <a:lnTo>
                  <a:pt x="1868703" y="328282"/>
                </a:lnTo>
                <a:lnTo>
                  <a:pt x="1868703" y="243459"/>
                </a:lnTo>
                <a:lnTo>
                  <a:pt x="1868703" y="214668"/>
                </a:lnTo>
                <a:close/>
              </a:path>
              <a:path w="4509134" h="470535">
                <a:moveTo>
                  <a:pt x="1984794" y="4191"/>
                </a:moveTo>
                <a:lnTo>
                  <a:pt x="1922983" y="4191"/>
                </a:lnTo>
                <a:lnTo>
                  <a:pt x="1922983" y="370687"/>
                </a:lnTo>
                <a:lnTo>
                  <a:pt x="1984794" y="370687"/>
                </a:lnTo>
                <a:lnTo>
                  <a:pt x="1984794" y="4191"/>
                </a:lnTo>
                <a:close/>
              </a:path>
              <a:path w="4509134" h="470535">
                <a:moveTo>
                  <a:pt x="2391918" y="238226"/>
                </a:moveTo>
                <a:lnTo>
                  <a:pt x="2386228" y="192849"/>
                </a:lnTo>
                <a:lnTo>
                  <a:pt x="2369794" y="155067"/>
                </a:lnTo>
                <a:lnTo>
                  <a:pt x="2343607" y="126301"/>
                </a:lnTo>
                <a:lnTo>
                  <a:pt x="2328087" y="118186"/>
                </a:lnTo>
                <a:lnTo>
                  <a:pt x="2328087" y="237172"/>
                </a:lnTo>
                <a:lnTo>
                  <a:pt x="2328087" y="242938"/>
                </a:lnTo>
                <a:lnTo>
                  <a:pt x="2323579" y="284086"/>
                </a:lnTo>
                <a:lnTo>
                  <a:pt x="2310866" y="313359"/>
                </a:lnTo>
                <a:lnTo>
                  <a:pt x="2291181" y="330847"/>
                </a:lnTo>
                <a:lnTo>
                  <a:pt x="2265756" y="336664"/>
                </a:lnTo>
                <a:lnTo>
                  <a:pt x="2240026" y="330847"/>
                </a:lnTo>
                <a:lnTo>
                  <a:pt x="2220201" y="313359"/>
                </a:lnTo>
                <a:lnTo>
                  <a:pt x="2207437" y="284086"/>
                </a:lnTo>
                <a:lnTo>
                  <a:pt x="2202916" y="242938"/>
                </a:lnTo>
                <a:lnTo>
                  <a:pt x="2202916" y="237172"/>
                </a:lnTo>
                <a:lnTo>
                  <a:pt x="2207437" y="196024"/>
                </a:lnTo>
                <a:lnTo>
                  <a:pt x="2220201" y="166751"/>
                </a:lnTo>
                <a:lnTo>
                  <a:pt x="2240026" y="149263"/>
                </a:lnTo>
                <a:lnTo>
                  <a:pt x="2265756" y="143446"/>
                </a:lnTo>
                <a:lnTo>
                  <a:pt x="2291181" y="149263"/>
                </a:lnTo>
                <a:lnTo>
                  <a:pt x="2310866" y="166751"/>
                </a:lnTo>
                <a:lnTo>
                  <a:pt x="2323579" y="196024"/>
                </a:lnTo>
                <a:lnTo>
                  <a:pt x="2328087" y="237172"/>
                </a:lnTo>
                <a:lnTo>
                  <a:pt x="2328087" y="118186"/>
                </a:lnTo>
                <a:lnTo>
                  <a:pt x="2308593" y="107988"/>
                </a:lnTo>
                <a:lnTo>
                  <a:pt x="2265756" y="101574"/>
                </a:lnTo>
                <a:lnTo>
                  <a:pt x="2222665" y="107988"/>
                </a:lnTo>
                <a:lnTo>
                  <a:pt x="2187511" y="126301"/>
                </a:lnTo>
                <a:lnTo>
                  <a:pt x="2161235" y="155067"/>
                </a:lnTo>
                <a:lnTo>
                  <a:pt x="2144776" y="192849"/>
                </a:lnTo>
                <a:lnTo>
                  <a:pt x="2139086" y="238226"/>
                </a:lnTo>
                <a:lnTo>
                  <a:pt x="2139086" y="241884"/>
                </a:lnTo>
                <a:lnTo>
                  <a:pt x="2144776" y="287261"/>
                </a:lnTo>
                <a:lnTo>
                  <a:pt x="2161235" y="325043"/>
                </a:lnTo>
                <a:lnTo>
                  <a:pt x="2187511" y="353809"/>
                </a:lnTo>
                <a:lnTo>
                  <a:pt x="2222665" y="372122"/>
                </a:lnTo>
                <a:lnTo>
                  <a:pt x="2265756" y="378548"/>
                </a:lnTo>
                <a:lnTo>
                  <a:pt x="2308593" y="372122"/>
                </a:lnTo>
                <a:lnTo>
                  <a:pt x="2343607" y="353809"/>
                </a:lnTo>
                <a:lnTo>
                  <a:pt x="2369794" y="325043"/>
                </a:lnTo>
                <a:lnTo>
                  <a:pt x="2386228" y="287261"/>
                </a:lnTo>
                <a:lnTo>
                  <a:pt x="2391918" y="241884"/>
                </a:lnTo>
                <a:lnTo>
                  <a:pt x="2391918" y="238226"/>
                </a:lnTo>
                <a:close/>
              </a:path>
              <a:path w="4509134" h="470535">
                <a:moveTo>
                  <a:pt x="2575356" y="4191"/>
                </a:moveTo>
                <a:lnTo>
                  <a:pt x="2566505" y="2425"/>
                </a:lnTo>
                <a:lnTo>
                  <a:pt x="2557322" y="1117"/>
                </a:lnTo>
                <a:lnTo>
                  <a:pt x="2547861" y="292"/>
                </a:lnTo>
                <a:lnTo>
                  <a:pt x="2538158" y="0"/>
                </a:lnTo>
                <a:lnTo>
                  <a:pt x="2498775" y="5626"/>
                </a:lnTo>
                <a:lnTo>
                  <a:pt x="2471940" y="22186"/>
                </a:lnTo>
                <a:lnTo>
                  <a:pt x="2456586" y="49250"/>
                </a:lnTo>
                <a:lnTo>
                  <a:pt x="2451709" y="86385"/>
                </a:lnTo>
                <a:lnTo>
                  <a:pt x="2451709" y="109423"/>
                </a:lnTo>
                <a:lnTo>
                  <a:pt x="2414003" y="109423"/>
                </a:lnTo>
                <a:lnTo>
                  <a:pt x="2414003" y="152349"/>
                </a:lnTo>
                <a:lnTo>
                  <a:pt x="2451709" y="152349"/>
                </a:lnTo>
                <a:lnTo>
                  <a:pt x="2451709" y="370687"/>
                </a:lnTo>
                <a:lnTo>
                  <a:pt x="2513533" y="370687"/>
                </a:lnTo>
                <a:lnTo>
                  <a:pt x="2513533" y="152349"/>
                </a:lnTo>
                <a:lnTo>
                  <a:pt x="2575356" y="152349"/>
                </a:lnTo>
                <a:lnTo>
                  <a:pt x="2575356" y="109423"/>
                </a:lnTo>
                <a:lnTo>
                  <a:pt x="2513533" y="109423"/>
                </a:lnTo>
                <a:lnTo>
                  <a:pt x="2513533" y="79578"/>
                </a:lnTo>
                <a:lnTo>
                  <a:pt x="2515565" y="63500"/>
                </a:lnTo>
                <a:lnTo>
                  <a:pt x="2521889" y="52616"/>
                </a:lnTo>
                <a:lnTo>
                  <a:pt x="2532824" y="46443"/>
                </a:lnTo>
                <a:lnTo>
                  <a:pt x="2548712" y="44500"/>
                </a:lnTo>
                <a:lnTo>
                  <a:pt x="2555138" y="44615"/>
                </a:lnTo>
                <a:lnTo>
                  <a:pt x="2561653" y="44958"/>
                </a:lnTo>
                <a:lnTo>
                  <a:pt x="2568371" y="45605"/>
                </a:lnTo>
                <a:lnTo>
                  <a:pt x="2575356" y="46596"/>
                </a:lnTo>
                <a:lnTo>
                  <a:pt x="2575356" y="44500"/>
                </a:lnTo>
                <a:lnTo>
                  <a:pt x="2575356" y="4191"/>
                </a:lnTo>
                <a:close/>
              </a:path>
              <a:path w="4509134" h="470535">
                <a:moveTo>
                  <a:pt x="3094075" y="4191"/>
                </a:moveTo>
                <a:lnTo>
                  <a:pt x="2999067" y="4191"/>
                </a:lnTo>
                <a:lnTo>
                  <a:pt x="2909595" y="293725"/>
                </a:lnTo>
                <a:lnTo>
                  <a:pt x="2840342" y="69634"/>
                </a:lnTo>
                <a:lnTo>
                  <a:pt x="2820124" y="4191"/>
                </a:lnTo>
                <a:lnTo>
                  <a:pt x="2724112" y="4191"/>
                </a:lnTo>
                <a:lnTo>
                  <a:pt x="2724112" y="370687"/>
                </a:lnTo>
                <a:lnTo>
                  <a:pt x="2781922" y="370687"/>
                </a:lnTo>
                <a:lnTo>
                  <a:pt x="2781922" y="69634"/>
                </a:lnTo>
                <a:lnTo>
                  <a:pt x="2876423" y="370687"/>
                </a:lnTo>
                <a:lnTo>
                  <a:pt x="2934728" y="370687"/>
                </a:lnTo>
                <a:lnTo>
                  <a:pt x="2958884" y="293725"/>
                </a:lnTo>
                <a:lnTo>
                  <a:pt x="3029229" y="69634"/>
                </a:lnTo>
                <a:lnTo>
                  <a:pt x="3029229" y="370687"/>
                </a:lnTo>
                <a:lnTo>
                  <a:pt x="3094075" y="370687"/>
                </a:lnTo>
                <a:lnTo>
                  <a:pt x="3094075" y="69634"/>
                </a:lnTo>
                <a:lnTo>
                  <a:pt x="3094075" y="4191"/>
                </a:lnTo>
                <a:close/>
              </a:path>
              <a:path w="4509134" h="470535">
                <a:moveTo>
                  <a:pt x="3217684" y="109423"/>
                </a:moveTo>
                <a:lnTo>
                  <a:pt x="3155861" y="109423"/>
                </a:lnTo>
                <a:lnTo>
                  <a:pt x="3155861" y="370687"/>
                </a:lnTo>
                <a:lnTo>
                  <a:pt x="3217684" y="370687"/>
                </a:lnTo>
                <a:lnTo>
                  <a:pt x="3217684" y="109423"/>
                </a:lnTo>
                <a:close/>
              </a:path>
              <a:path w="4509134" h="470535">
                <a:moveTo>
                  <a:pt x="3217684" y="10477"/>
                </a:moveTo>
                <a:lnTo>
                  <a:pt x="3155861" y="10477"/>
                </a:lnTo>
                <a:lnTo>
                  <a:pt x="3155861" y="72250"/>
                </a:lnTo>
                <a:lnTo>
                  <a:pt x="3217684" y="72250"/>
                </a:lnTo>
                <a:lnTo>
                  <a:pt x="3217684" y="10477"/>
                </a:lnTo>
                <a:close/>
              </a:path>
              <a:path w="4509134" h="470535">
                <a:moveTo>
                  <a:pt x="3502672" y="194767"/>
                </a:moveTo>
                <a:lnTo>
                  <a:pt x="3497681" y="158115"/>
                </a:lnTo>
                <a:lnTo>
                  <a:pt x="3493884" y="150787"/>
                </a:lnTo>
                <a:lnTo>
                  <a:pt x="3482378" y="128536"/>
                </a:lnTo>
                <a:lnTo>
                  <a:pt x="3456228" y="108762"/>
                </a:lnTo>
                <a:lnTo>
                  <a:pt x="3418725" y="101574"/>
                </a:lnTo>
                <a:lnTo>
                  <a:pt x="3392982" y="105130"/>
                </a:lnTo>
                <a:lnTo>
                  <a:pt x="3370351" y="115900"/>
                </a:lnTo>
                <a:lnTo>
                  <a:pt x="3351288" y="134035"/>
                </a:lnTo>
                <a:lnTo>
                  <a:pt x="3336290" y="159689"/>
                </a:lnTo>
                <a:lnTo>
                  <a:pt x="3336290" y="109423"/>
                </a:lnTo>
                <a:lnTo>
                  <a:pt x="3274466" y="109423"/>
                </a:lnTo>
                <a:lnTo>
                  <a:pt x="3274466" y="370687"/>
                </a:lnTo>
                <a:lnTo>
                  <a:pt x="3336290" y="370687"/>
                </a:lnTo>
                <a:lnTo>
                  <a:pt x="3336290" y="228282"/>
                </a:lnTo>
                <a:lnTo>
                  <a:pt x="3340493" y="196291"/>
                </a:lnTo>
                <a:lnTo>
                  <a:pt x="3352508" y="171856"/>
                </a:lnTo>
                <a:lnTo>
                  <a:pt x="3367316" y="159689"/>
                </a:lnTo>
                <a:lnTo>
                  <a:pt x="3371494" y="156260"/>
                </a:lnTo>
                <a:lnTo>
                  <a:pt x="3396602" y="150787"/>
                </a:lnTo>
                <a:lnTo>
                  <a:pt x="3416376" y="154241"/>
                </a:lnTo>
                <a:lnTo>
                  <a:pt x="3429978" y="164655"/>
                </a:lnTo>
                <a:lnTo>
                  <a:pt x="3437826" y="182156"/>
                </a:lnTo>
                <a:lnTo>
                  <a:pt x="3440341" y="206806"/>
                </a:lnTo>
                <a:lnTo>
                  <a:pt x="3440341" y="370687"/>
                </a:lnTo>
                <a:lnTo>
                  <a:pt x="3502672" y="370687"/>
                </a:lnTo>
                <a:lnTo>
                  <a:pt x="3502672" y="194767"/>
                </a:lnTo>
                <a:close/>
              </a:path>
              <a:path w="4509134" h="470535">
                <a:moveTo>
                  <a:pt x="3780104" y="109423"/>
                </a:moveTo>
                <a:lnTo>
                  <a:pt x="3717785" y="109423"/>
                </a:lnTo>
                <a:lnTo>
                  <a:pt x="3717785" y="251841"/>
                </a:lnTo>
                <a:lnTo>
                  <a:pt x="3713657" y="283819"/>
                </a:lnTo>
                <a:lnTo>
                  <a:pt x="3701758" y="308254"/>
                </a:lnTo>
                <a:lnTo>
                  <a:pt x="3682796" y="323850"/>
                </a:lnTo>
                <a:lnTo>
                  <a:pt x="3657460" y="329336"/>
                </a:lnTo>
                <a:lnTo>
                  <a:pt x="3637902" y="325882"/>
                </a:lnTo>
                <a:lnTo>
                  <a:pt x="3624288" y="315455"/>
                </a:lnTo>
                <a:lnTo>
                  <a:pt x="3616325" y="297954"/>
                </a:lnTo>
                <a:lnTo>
                  <a:pt x="3613734" y="273304"/>
                </a:lnTo>
                <a:lnTo>
                  <a:pt x="3613734" y="109423"/>
                </a:lnTo>
                <a:lnTo>
                  <a:pt x="3551910" y="109423"/>
                </a:lnTo>
                <a:lnTo>
                  <a:pt x="3551910" y="285343"/>
                </a:lnTo>
                <a:lnTo>
                  <a:pt x="3556889" y="321779"/>
                </a:lnTo>
                <a:lnTo>
                  <a:pt x="3572141" y="351383"/>
                </a:lnTo>
                <a:lnTo>
                  <a:pt x="3598138" y="371271"/>
                </a:lnTo>
                <a:lnTo>
                  <a:pt x="3635349" y="378548"/>
                </a:lnTo>
                <a:lnTo>
                  <a:pt x="3660876" y="374992"/>
                </a:lnTo>
                <a:lnTo>
                  <a:pt x="3683546" y="364274"/>
                </a:lnTo>
                <a:lnTo>
                  <a:pt x="3702710" y="346290"/>
                </a:lnTo>
                <a:lnTo>
                  <a:pt x="3712794" y="329336"/>
                </a:lnTo>
                <a:lnTo>
                  <a:pt x="3717785" y="320941"/>
                </a:lnTo>
                <a:lnTo>
                  <a:pt x="3717785" y="370687"/>
                </a:lnTo>
                <a:lnTo>
                  <a:pt x="3780104" y="370687"/>
                </a:lnTo>
                <a:lnTo>
                  <a:pt x="3780104" y="320941"/>
                </a:lnTo>
                <a:lnTo>
                  <a:pt x="3780104" y="109423"/>
                </a:lnTo>
                <a:close/>
              </a:path>
              <a:path w="4509134" h="470535">
                <a:moveTo>
                  <a:pt x="3987177" y="109423"/>
                </a:moveTo>
                <a:lnTo>
                  <a:pt x="3914800" y="109423"/>
                </a:lnTo>
                <a:lnTo>
                  <a:pt x="3914800" y="34036"/>
                </a:lnTo>
                <a:lnTo>
                  <a:pt x="3852976" y="34036"/>
                </a:lnTo>
                <a:lnTo>
                  <a:pt x="3852976" y="109423"/>
                </a:lnTo>
                <a:lnTo>
                  <a:pt x="3814775" y="109423"/>
                </a:lnTo>
                <a:lnTo>
                  <a:pt x="3814775" y="152349"/>
                </a:lnTo>
                <a:lnTo>
                  <a:pt x="3852976" y="152349"/>
                </a:lnTo>
                <a:lnTo>
                  <a:pt x="3852976" y="292671"/>
                </a:lnTo>
                <a:lnTo>
                  <a:pt x="3857079" y="329958"/>
                </a:lnTo>
                <a:lnTo>
                  <a:pt x="3870375" y="355307"/>
                </a:lnTo>
                <a:lnTo>
                  <a:pt x="3894328" y="369773"/>
                </a:lnTo>
                <a:lnTo>
                  <a:pt x="3930383" y="374357"/>
                </a:lnTo>
                <a:lnTo>
                  <a:pt x="3943896" y="373976"/>
                </a:lnTo>
                <a:lnTo>
                  <a:pt x="3957840" y="372846"/>
                </a:lnTo>
                <a:lnTo>
                  <a:pt x="3971874" y="371043"/>
                </a:lnTo>
                <a:lnTo>
                  <a:pt x="3985666" y="368592"/>
                </a:lnTo>
                <a:lnTo>
                  <a:pt x="3985666" y="326720"/>
                </a:lnTo>
                <a:lnTo>
                  <a:pt x="3985666" y="323037"/>
                </a:lnTo>
                <a:lnTo>
                  <a:pt x="3974566" y="324497"/>
                </a:lnTo>
                <a:lnTo>
                  <a:pt x="3963936" y="325666"/>
                </a:lnTo>
                <a:lnTo>
                  <a:pt x="3953865" y="326428"/>
                </a:lnTo>
                <a:lnTo>
                  <a:pt x="3944455" y="326720"/>
                </a:lnTo>
                <a:lnTo>
                  <a:pt x="3930916" y="324929"/>
                </a:lnTo>
                <a:lnTo>
                  <a:pt x="3921709" y="319112"/>
                </a:lnTo>
                <a:lnTo>
                  <a:pt x="3916464" y="308597"/>
                </a:lnTo>
                <a:lnTo>
                  <a:pt x="3914800" y="292671"/>
                </a:lnTo>
                <a:lnTo>
                  <a:pt x="3914800" y="152349"/>
                </a:lnTo>
                <a:lnTo>
                  <a:pt x="3987177" y="152349"/>
                </a:lnTo>
                <a:lnTo>
                  <a:pt x="3987177" y="109423"/>
                </a:lnTo>
                <a:close/>
              </a:path>
              <a:path w="4509134" h="470535">
                <a:moveTo>
                  <a:pt x="4253014" y="250266"/>
                </a:moveTo>
                <a:lnTo>
                  <a:pt x="4252950" y="238226"/>
                </a:lnTo>
                <a:lnTo>
                  <a:pt x="4250385" y="213614"/>
                </a:lnTo>
                <a:lnTo>
                  <a:pt x="4248061" y="191300"/>
                </a:lnTo>
                <a:lnTo>
                  <a:pt x="4233405" y="153136"/>
                </a:lnTo>
                <a:lnTo>
                  <a:pt x="4224693" y="142925"/>
                </a:lnTo>
                <a:lnTo>
                  <a:pt x="4209364" y="124968"/>
                </a:lnTo>
                <a:lnTo>
                  <a:pt x="4190174" y="114871"/>
                </a:lnTo>
                <a:lnTo>
                  <a:pt x="4190174" y="213614"/>
                </a:lnTo>
                <a:lnTo>
                  <a:pt x="4075569" y="213614"/>
                </a:lnTo>
                <a:lnTo>
                  <a:pt x="4082643" y="183362"/>
                </a:lnTo>
                <a:lnTo>
                  <a:pt x="4095242" y="161188"/>
                </a:lnTo>
                <a:lnTo>
                  <a:pt x="4112818" y="147574"/>
                </a:lnTo>
                <a:lnTo>
                  <a:pt x="4134891" y="142925"/>
                </a:lnTo>
                <a:lnTo>
                  <a:pt x="4157446" y="146977"/>
                </a:lnTo>
                <a:lnTo>
                  <a:pt x="4174032" y="159626"/>
                </a:lnTo>
                <a:lnTo>
                  <a:pt x="4184853" y="181584"/>
                </a:lnTo>
                <a:lnTo>
                  <a:pt x="4190174" y="213614"/>
                </a:lnTo>
                <a:lnTo>
                  <a:pt x="4190174" y="114871"/>
                </a:lnTo>
                <a:lnTo>
                  <a:pt x="4176255" y="107543"/>
                </a:lnTo>
                <a:lnTo>
                  <a:pt x="4134383" y="101574"/>
                </a:lnTo>
                <a:lnTo>
                  <a:pt x="4093006" y="108089"/>
                </a:lnTo>
                <a:lnTo>
                  <a:pt x="4058894" y="126593"/>
                </a:lnTo>
                <a:lnTo>
                  <a:pt x="4033164" y="155511"/>
                </a:lnTo>
                <a:lnTo>
                  <a:pt x="4016908" y="193243"/>
                </a:lnTo>
                <a:lnTo>
                  <a:pt x="4011244" y="238226"/>
                </a:lnTo>
                <a:lnTo>
                  <a:pt x="4011244" y="241884"/>
                </a:lnTo>
                <a:lnTo>
                  <a:pt x="4017086" y="288061"/>
                </a:lnTo>
                <a:lnTo>
                  <a:pt x="4033913" y="325958"/>
                </a:lnTo>
                <a:lnTo>
                  <a:pt x="4060634" y="354418"/>
                </a:lnTo>
                <a:lnTo>
                  <a:pt x="4096169" y="372325"/>
                </a:lnTo>
                <a:lnTo>
                  <a:pt x="4139412" y="378548"/>
                </a:lnTo>
                <a:lnTo>
                  <a:pt x="4173461" y="373964"/>
                </a:lnTo>
                <a:lnTo>
                  <a:pt x="4204436" y="360349"/>
                </a:lnTo>
                <a:lnTo>
                  <a:pt x="4230802" y="337896"/>
                </a:lnTo>
                <a:lnTo>
                  <a:pt x="4231614" y="336664"/>
                </a:lnTo>
                <a:lnTo>
                  <a:pt x="4250995" y="306806"/>
                </a:lnTo>
                <a:lnTo>
                  <a:pt x="4205249" y="285864"/>
                </a:lnTo>
                <a:lnTo>
                  <a:pt x="4189692" y="309270"/>
                </a:lnTo>
                <a:lnTo>
                  <a:pt x="4173842" y="325005"/>
                </a:lnTo>
                <a:lnTo>
                  <a:pt x="4157611" y="333883"/>
                </a:lnTo>
                <a:lnTo>
                  <a:pt x="4140924" y="336664"/>
                </a:lnTo>
                <a:lnTo>
                  <a:pt x="4114000" y="331266"/>
                </a:lnTo>
                <a:lnTo>
                  <a:pt x="4093349" y="315061"/>
                </a:lnTo>
                <a:lnTo>
                  <a:pt x="4079773" y="288061"/>
                </a:lnTo>
                <a:lnTo>
                  <a:pt x="4074058" y="250266"/>
                </a:lnTo>
                <a:lnTo>
                  <a:pt x="4253014" y="250266"/>
                </a:lnTo>
                <a:close/>
              </a:path>
              <a:path w="4509134" h="470535">
                <a:moveTo>
                  <a:pt x="4508830" y="296862"/>
                </a:moveTo>
                <a:lnTo>
                  <a:pt x="4489348" y="244970"/>
                </a:lnTo>
                <a:lnTo>
                  <a:pt x="4423880" y="214668"/>
                </a:lnTo>
                <a:lnTo>
                  <a:pt x="4389209" y="207340"/>
                </a:lnTo>
                <a:lnTo>
                  <a:pt x="4371302" y="201815"/>
                </a:lnTo>
                <a:lnTo>
                  <a:pt x="4359859" y="194576"/>
                </a:lnTo>
                <a:lnTo>
                  <a:pt x="4353788" y="185470"/>
                </a:lnTo>
                <a:lnTo>
                  <a:pt x="4351998" y="174358"/>
                </a:lnTo>
                <a:lnTo>
                  <a:pt x="4355046" y="162013"/>
                </a:lnTo>
                <a:lnTo>
                  <a:pt x="4363872" y="152222"/>
                </a:lnTo>
                <a:lnTo>
                  <a:pt x="4378083" y="145783"/>
                </a:lnTo>
                <a:lnTo>
                  <a:pt x="4397248" y="143446"/>
                </a:lnTo>
                <a:lnTo>
                  <a:pt x="4415968" y="145910"/>
                </a:lnTo>
                <a:lnTo>
                  <a:pt x="4432744" y="153733"/>
                </a:lnTo>
                <a:lnTo>
                  <a:pt x="4448492" y="167538"/>
                </a:lnTo>
                <a:lnTo>
                  <a:pt x="4464088" y="187960"/>
                </a:lnTo>
                <a:lnTo>
                  <a:pt x="4503813" y="162306"/>
                </a:lnTo>
                <a:lnTo>
                  <a:pt x="4488764" y="143446"/>
                </a:lnTo>
                <a:lnTo>
                  <a:pt x="4483024" y="136245"/>
                </a:lnTo>
                <a:lnTo>
                  <a:pt x="4459325" y="117208"/>
                </a:lnTo>
                <a:lnTo>
                  <a:pt x="4430712" y="105537"/>
                </a:lnTo>
                <a:lnTo>
                  <a:pt x="4395241" y="101574"/>
                </a:lnTo>
                <a:lnTo>
                  <a:pt x="4352493" y="107772"/>
                </a:lnTo>
                <a:lnTo>
                  <a:pt x="4320210" y="124866"/>
                </a:lnTo>
                <a:lnTo>
                  <a:pt x="4299813" y="150609"/>
                </a:lnTo>
                <a:lnTo>
                  <a:pt x="4292701" y="182727"/>
                </a:lnTo>
                <a:lnTo>
                  <a:pt x="4297197" y="210324"/>
                </a:lnTo>
                <a:lnTo>
                  <a:pt x="4311040" y="233057"/>
                </a:lnTo>
                <a:lnTo>
                  <a:pt x="4334675" y="250393"/>
                </a:lnTo>
                <a:lnTo>
                  <a:pt x="4368584" y="261785"/>
                </a:lnTo>
                <a:lnTo>
                  <a:pt x="4403280" y="269113"/>
                </a:lnTo>
                <a:lnTo>
                  <a:pt x="4424400" y="275170"/>
                </a:lnTo>
                <a:lnTo>
                  <a:pt x="4438015" y="282600"/>
                </a:lnTo>
                <a:lnTo>
                  <a:pt x="4445330" y="291795"/>
                </a:lnTo>
                <a:lnTo>
                  <a:pt x="4447502" y="303149"/>
                </a:lnTo>
                <a:lnTo>
                  <a:pt x="4444085" y="316331"/>
                </a:lnTo>
                <a:lnTo>
                  <a:pt x="4434129" y="326974"/>
                </a:lnTo>
                <a:lnTo>
                  <a:pt x="4418038" y="334073"/>
                </a:lnTo>
                <a:lnTo>
                  <a:pt x="4396244" y="336664"/>
                </a:lnTo>
                <a:lnTo>
                  <a:pt x="4372711" y="333209"/>
                </a:lnTo>
                <a:lnTo>
                  <a:pt x="4352760" y="322783"/>
                </a:lnTo>
                <a:lnTo>
                  <a:pt x="4335450" y="305282"/>
                </a:lnTo>
                <a:lnTo>
                  <a:pt x="4319841" y="280631"/>
                </a:lnTo>
                <a:lnTo>
                  <a:pt x="4278617" y="307327"/>
                </a:lnTo>
                <a:lnTo>
                  <a:pt x="4297654" y="337019"/>
                </a:lnTo>
                <a:lnTo>
                  <a:pt x="4323791" y="359435"/>
                </a:lnTo>
                <a:lnTo>
                  <a:pt x="4357014" y="373608"/>
                </a:lnTo>
                <a:lnTo>
                  <a:pt x="4397248" y="378548"/>
                </a:lnTo>
                <a:lnTo>
                  <a:pt x="4443095" y="372262"/>
                </a:lnTo>
                <a:lnTo>
                  <a:pt x="4478299" y="354990"/>
                </a:lnTo>
                <a:lnTo>
                  <a:pt x="4494250" y="336664"/>
                </a:lnTo>
                <a:lnTo>
                  <a:pt x="4500867" y="329069"/>
                </a:lnTo>
                <a:lnTo>
                  <a:pt x="4508830" y="296862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31109" y="4871034"/>
            <a:ext cx="387350" cy="349250"/>
          </a:xfrm>
          <a:custGeom>
            <a:avLst/>
            <a:gdLst/>
            <a:ahLst/>
            <a:cxnLst/>
            <a:rect l="l" t="t" r="r" b="b"/>
            <a:pathLst>
              <a:path w="387350" h="349250">
                <a:moveTo>
                  <a:pt x="235238" y="271216"/>
                </a:moveTo>
                <a:lnTo>
                  <a:pt x="170895" y="271216"/>
                </a:lnTo>
                <a:lnTo>
                  <a:pt x="170895" y="348701"/>
                </a:lnTo>
                <a:lnTo>
                  <a:pt x="235238" y="348701"/>
                </a:lnTo>
                <a:lnTo>
                  <a:pt x="235238" y="271216"/>
                </a:lnTo>
                <a:close/>
              </a:path>
              <a:path w="387350" h="349250">
                <a:moveTo>
                  <a:pt x="235238" y="0"/>
                </a:moveTo>
                <a:lnTo>
                  <a:pt x="158832" y="0"/>
                </a:lnTo>
                <a:lnTo>
                  <a:pt x="0" y="227752"/>
                </a:lnTo>
                <a:lnTo>
                  <a:pt x="0" y="271216"/>
                </a:lnTo>
                <a:lnTo>
                  <a:pt x="277960" y="271216"/>
                </a:lnTo>
                <a:lnTo>
                  <a:pt x="277960" y="223040"/>
                </a:lnTo>
                <a:lnTo>
                  <a:pt x="60312" y="223040"/>
                </a:lnTo>
                <a:lnTo>
                  <a:pt x="170895" y="61778"/>
                </a:lnTo>
                <a:lnTo>
                  <a:pt x="235238" y="61778"/>
                </a:lnTo>
                <a:lnTo>
                  <a:pt x="235238" y="0"/>
                </a:lnTo>
                <a:close/>
              </a:path>
              <a:path w="387350" h="349250">
                <a:moveTo>
                  <a:pt x="235238" y="61778"/>
                </a:moveTo>
                <a:lnTo>
                  <a:pt x="170895" y="61778"/>
                </a:lnTo>
                <a:lnTo>
                  <a:pt x="170895" y="223040"/>
                </a:lnTo>
                <a:lnTo>
                  <a:pt x="235238" y="223040"/>
                </a:lnTo>
                <a:lnTo>
                  <a:pt x="235238" y="61778"/>
                </a:lnTo>
                <a:close/>
              </a:path>
              <a:path w="387350" h="349250">
                <a:moveTo>
                  <a:pt x="387014" y="275405"/>
                </a:moveTo>
                <a:lnTo>
                  <a:pt x="318649" y="275405"/>
                </a:lnTo>
                <a:lnTo>
                  <a:pt x="318649" y="348701"/>
                </a:lnTo>
                <a:lnTo>
                  <a:pt x="387014" y="348701"/>
                </a:lnTo>
                <a:lnTo>
                  <a:pt x="387014" y="275405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12659" y="4849045"/>
            <a:ext cx="11640141" cy="477503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3943170" y="5562112"/>
            <a:ext cx="361950" cy="356870"/>
          </a:xfrm>
          <a:custGeom>
            <a:avLst/>
            <a:gdLst/>
            <a:ahLst/>
            <a:cxnLst/>
            <a:rect l="l" t="t" r="r" b="b"/>
            <a:pathLst>
              <a:path w="361950" h="356870">
                <a:moveTo>
                  <a:pt x="60312" y="241887"/>
                </a:moveTo>
                <a:lnTo>
                  <a:pt x="0" y="251835"/>
                </a:lnTo>
                <a:lnTo>
                  <a:pt x="14614" y="296915"/>
                </a:lnTo>
                <a:lnTo>
                  <a:pt x="40774" y="329721"/>
                </a:lnTo>
                <a:lnTo>
                  <a:pt x="77962" y="349764"/>
                </a:lnTo>
                <a:lnTo>
                  <a:pt x="125661" y="356554"/>
                </a:lnTo>
                <a:lnTo>
                  <a:pt x="177231" y="347842"/>
                </a:lnTo>
                <a:lnTo>
                  <a:pt x="218149" y="322981"/>
                </a:lnTo>
                <a:lnTo>
                  <a:pt x="227131" y="309959"/>
                </a:lnTo>
                <a:lnTo>
                  <a:pt x="126163" y="309959"/>
                </a:lnTo>
                <a:lnTo>
                  <a:pt x="103012" y="306097"/>
                </a:lnTo>
                <a:lnTo>
                  <a:pt x="83818" y="293989"/>
                </a:lnTo>
                <a:lnTo>
                  <a:pt x="69333" y="272848"/>
                </a:lnTo>
                <a:lnTo>
                  <a:pt x="60312" y="241887"/>
                </a:lnTo>
                <a:close/>
              </a:path>
              <a:path w="361950" h="356870">
                <a:moveTo>
                  <a:pt x="234820" y="163879"/>
                </a:moveTo>
                <a:lnTo>
                  <a:pt x="132194" y="163879"/>
                </a:lnTo>
                <a:lnTo>
                  <a:pt x="156258" y="169000"/>
                </a:lnTo>
                <a:lnTo>
                  <a:pt x="173916" y="183643"/>
                </a:lnTo>
                <a:lnTo>
                  <a:pt x="184788" y="206728"/>
                </a:lnTo>
                <a:lnTo>
                  <a:pt x="188496" y="237176"/>
                </a:lnTo>
                <a:lnTo>
                  <a:pt x="183775" y="268210"/>
                </a:lnTo>
                <a:lnTo>
                  <a:pt x="170712" y="291044"/>
                </a:lnTo>
                <a:lnTo>
                  <a:pt x="150957" y="305140"/>
                </a:lnTo>
                <a:lnTo>
                  <a:pt x="126163" y="309959"/>
                </a:lnTo>
                <a:lnTo>
                  <a:pt x="227131" y="309959"/>
                </a:lnTo>
                <a:lnTo>
                  <a:pt x="245118" y="283883"/>
                </a:lnTo>
                <a:lnTo>
                  <a:pt x="254840" y="232464"/>
                </a:lnTo>
                <a:lnTo>
                  <a:pt x="247473" y="185729"/>
                </a:lnTo>
                <a:lnTo>
                  <a:pt x="234820" y="163879"/>
                </a:lnTo>
                <a:close/>
              </a:path>
              <a:path w="361950" h="356870">
                <a:moveTo>
                  <a:pt x="233731" y="0"/>
                </a:moveTo>
                <a:lnTo>
                  <a:pt x="17088" y="0"/>
                </a:lnTo>
                <a:lnTo>
                  <a:pt x="8041" y="191104"/>
                </a:lnTo>
                <a:lnTo>
                  <a:pt x="67861" y="202098"/>
                </a:lnTo>
                <a:lnTo>
                  <a:pt x="82154" y="184641"/>
                </a:lnTo>
                <a:lnTo>
                  <a:pt x="97389" y="172780"/>
                </a:lnTo>
                <a:lnTo>
                  <a:pt x="113944" y="166023"/>
                </a:lnTo>
                <a:lnTo>
                  <a:pt x="132194" y="163879"/>
                </a:lnTo>
                <a:lnTo>
                  <a:pt x="234820" y="163879"/>
                </a:lnTo>
                <a:lnTo>
                  <a:pt x="229665" y="154979"/>
                </a:lnTo>
                <a:lnTo>
                  <a:pt x="64835" y="154979"/>
                </a:lnTo>
                <a:lnTo>
                  <a:pt x="69369" y="50260"/>
                </a:lnTo>
                <a:lnTo>
                  <a:pt x="233731" y="50260"/>
                </a:lnTo>
                <a:lnTo>
                  <a:pt x="233731" y="0"/>
                </a:lnTo>
                <a:close/>
              </a:path>
              <a:path w="361950" h="356870">
                <a:moveTo>
                  <a:pt x="145262" y="115713"/>
                </a:moveTo>
                <a:lnTo>
                  <a:pt x="122307" y="118535"/>
                </a:lnTo>
                <a:lnTo>
                  <a:pt x="100718" y="126511"/>
                </a:lnTo>
                <a:lnTo>
                  <a:pt x="81294" y="138905"/>
                </a:lnTo>
                <a:lnTo>
                  <a:pt x="64835" y="154979"/>
                </a:lnTo>
                <a:lnTo>
                  <a:pt x="229665" y="154979"/>
                </a:lnTo>
                <a:lnTo>
                  <a:pt x="226065" y="148762"/>
                </a:lnTo>
                <a:lnTo>
                  <a:pt x="191649" y="124458"/>
                </a:lnTo>
                <a:lnTo>
                  <a:pt x="145262" y="115713"/>
                </a:lnTo>
                <a:close/>
              </a:path>
              <a:path w="361950" h="356870">
                <a:moveTo>
                  <a:pt x="361884" y="275405"/>
                </a:moveTo>
                <a:lnTo>
                  <a:pt x="293519" y="275405"/>
                </a:lnTo>
                <a:lnTo>
                  <a:pt x="293519" y="348701"/>
                </a:lnTo>
                <a:lnTo>
                  <a:pt x="361884" y="348701"/>
                </a:lnTo>
                <a:lnTo>
                  <a:pt x="361884" y="275405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712650" y="5544311"/>
            <a:ext cx="14194790" cy="473709"/>
            <a:chOff x="4712650" y="5544311"/>
            <a:chExt cx="14194790" cy="473709"/>
          </a:xfrm>
        </p:grpSpPr>
        <p:sp>
          <p:nvSpPr>
            <p:cNvPr id="23" name="object 23"/>
            <p:cNvSpPr/>
            <p:nvPr/>
          </p:nvSpPr>
          <p:spPr>
            <a:xfrm>
              <a:off x="4712650" y="5544313"/>
              <a:ext cx="277495" cy="367030"/>
            </a:xfrm>
            <a:custGeom>
              <a:avLst/>
              <a:gdLst/>
              <a:ahLst/>
              <a:cxnLst/>
              <a:rect l="l" t="t" r="r" b="b"/>
              <a:pathLst>
                <a:path w="277495" h="367029">
                  <a:moveTo>
                    <a:pt x="141754" y="0"/>
                  </a:moveTo>
                  <a:lnTo>
                    <a:pt x="0" y="0"/>
                  </a:lnTo>
                  <a:lnTo>
                    <a:pt x="0" y="366501"/>
                  </a:lnTo>
                  <a:lnTo>
                    <a:pt x="66856" y="366501"/>
                  </a:lnTo>
                  <a:lnTo>
                    <a:pt x="66856" y="230893"/>
                  </a:lnTo>
                  <a:lnTo>
                    <a:pt x="141754" y="230893"/>
                  </a:lnTo>
                  <a:lnTo>
                    <a:pt x="200835" y="222762"/>
                  </a:lnTo>
                  <a:lnTo>
                    <a:pt x="243097" y="199610"/>
                  </a:lnTo>
                  <a:lnTo>
                    <a:pt x="255637" y="181680"/>
                  </a:lnTo>
                  <a:lnTo>
                    <a:pt x="66856" y="181680"/>
                  </a:lnTo>
                  <a:lnTo>
                    <a:pt x="66856" y="49736"/>
                  </a:lnTo>
                  <a:lnTo>
                    <a:pt x="255904" y="49736"/>
                  </a:lnTo>
                  <a:lnTo>
                    <a:pt x="243097" y="31347"/>
                  </a:lnTo>
                  <a:lnTo>
                    <a:pt x="200835" y="8139"/>
                  </a:lnTo>
                  <a:lnTo>
                    <a:pt x="141754" y="0"/>
                  </a:lnTo>
                  <a:close/>
                </a:path>
                <a:path w="277495" h="367029">
                  <a:moveTo>
                    <a:pt x="255904" y="49736"/>
                  </a:moveTo>
                  <a:lnTo>
                    <a:pt x="134718" y="49736"/>
                  </a:lnTo>
                  <a:lnTo>
                    <a:pt x="167230" y="54374"/>
                  </a:lnTo>
                  <a:lnTo>
                    <a:pt x="189753" y="67602"/>
                  </a:lnTo>
                  <a:lnTo>
                    <a:pt x="202852" y="88388"/>
                  </a:lnTo>
                  <a:lnTo>
                    <a:pt x="207093" y="115703"/>
                  </a:lnTo>
                  <a:lnTo>
                    <a:pt x="202852" y="143023"/>
                  </a:lnTo>
                  <a:lnTo>
                    <a:pt x="189753" y="163813"/>
                  </a:lnTo>
                  <a:lnTo>
                    <a:pt x="167230" y="177041"/>
                  </a:lnTo>
                  <a:lnTo>
                    <a:pt x="134718" y="181680"/>
                  </a:lnTo>
                  <a:lnTo>
                    <a:pt x="255637" y="181680"/>
                  </a:lnTo>
                  <a:lnTo>
                    <a:pt x="268490" y="163302"/>
                  </a:lnTo>
                  <a:lnTo>
                    <a:pt x="276965" y="115703"/>
                  </a:lnTo>
                  <a:lnTo>
                    <a:pt x="268490" y="67807"/>
                  </a:lnTo>
                  <a:lnTo>
                    <a:pt x="255904" y="49736"/>
                  </a:lnTo>
                  <a:close/>
                </a:path>
              </a:pathLst>
            </a:custGeom>
            <a:solidFill>
              <a:srgbClr val="1F1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27278" y="5544311"/>
              <a:ext cx="13879734" cy="473315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3945685" y="6245340"/>
            <a:ext cx="375285" cy="364490"/>
          </a:xfrm>
          <a:custGeom>
            <a:avLst/>
            <a:gdLst/>
            <a:ahLst/>
            <a:cxnLst/>
            <a:rect l="l" t="t" r="r" b="b"/>
            <a:pathLst>
              <a:path w="375285" h="364490">
                <a:moveTo>
                  <a:pt x="140739" y="0"/>
                </a:moveTo>
                <a:lnTo>
                  <a:pt x="101340" y="5526"/>
                </a:lnTo>
                <a:lnTo>
                  <a:pt x="39078" y="47905"/>
                </a:lnTo>
                <a:lnTo>
                  <a:pt x="17945" y="83537"/>
                </a:lnTo>
                <a:lnTo>
                  <a:pt x="4630" y="127983"/>
                </a:lnTo>
                <a:lnTo>
                  <a:pt x="0" y="180633"/>
                </a:lnTo>
                <a:lnTo>
                  <a:pt x="0" y="183774"/>
                </a:lnTo>
                <a:lnTo>
                  <a:pt x="4730" y="240056"/>
                </a:lnTo>
                <a:lnTo>
                  <a:pt x="18242" y="285519"/>
                </a:lnTo>
                <a:lnTo>
                  <a:pt x="39518" y="320424"/>
                </a:lnTo>
                <a:lnTo>
                  <a:pt x="101282" y="359607"/>
                </a:lnTo>
                <a:lnTo>
                  <a:pt x="139733" y="364407"/>
                </a:lnTo>
                <a:lnTo>
                  <a:pt x="192152" y="354957"/>
                </a:lnTo>
                <a:lnTo>
                  <a:pt x="232975" y="328866"/>
                </a:lnTo>
                <a:lnTo>
                  <a:pt x="240428" y="317801"/>
                </a:lnTo>
                <a:lnTo>
                  <a:pt x="139231" y="317801"/>
                </a:lnTo>
                <a:lnTo>
                  <a:pt x="114445" y="312443"/>
                </a:lnTo>
                <a:lnTo>
                  <a:pt x="93237" y="297318"/>
                </a:lnTo>
                <a:lnTo>
                  <a:pt x="78439" y="273848"/>
                </a:lnTo>
                <a:lnTo>
                  <a:pt x="72877" y="243458"/>
                </a:lnTo>
                <a:lnTo>
                  <a:pt x="77779" y="214442"/>
                </a:lnTo>
                <a:lnTo>
                  <a:pt x="91730" y="191954"/>
                </a:lnTo>
                <a:lnTo>
                  <a:pt x="113596" y="177418"/>
                </a:lnTo>
                <a:lnTo>
                  <a:pt x="124811" y="175397"/>
                </a:lnTo>
                <a:lnTo>
                  <a:pt x="65338" y="175397"/>
                </a:lnTo>
                <a:lnTo>
                  <a:pt x="72211" y="117720"/>
                </a:lnTo>
                <a:lnTo>
                  <a:pt x="87897" y="77616"/>
                </a:lnTo>
                <a:lnTo>
                  <a:pt x="110652" y="54203"/>
                </a:lnTo>
                <a:lnTo>
                  <a:pt x="138728" y="46595"/>
                </a:lnTo>
                <a:lnTo>
                  <a:pt x="237156" y="46595"/>
                </a:lnTo>
                <a:lnTo>
                  <a:pt x="236941" y="46161"/>
                </a:lnTo>
                <a:lnTo>
                  <a:pt x="211799" y="20221"/>
                </a:lnTo>
                <a:lnTo>
                  <a:pt x="179778" y="4981"/>
                </a:lnTo>
                <a:lnTo>
                  <a:pt x="140739" y="0"/>
                </a:lnTo>
                <a:close/>
              </a:path>
              <a:path w="375285" h="364490">
                <a:moveTo>
                  <a:pt x="248428" y="172256"/>
                </a:moveTo>
                <a:lnTo>
                  <a:pt x="142246" y="172256"/>
                </a:lnTo>
                <a:lnTo>
                  <a:pt x="166725" y="177344"/>
                </a:lnTo>
                <a:lnTo>
                  <a:pt x="185784" y="191758"/>
                </a:lnTo>
                <a:lnTo>
                  <a:pt x="198153" y="214221"/>
                </a:lnTo>
                <a:lnTo>
                  <a:pt x="202559" y="243458"/>
                </a:lnTo>
                <a:lnTo>
                  <a:pt x="198035" y="274069"/>
                </a:lnTo>
                <a:lnTo>
                  <a:pt x="185219" y="297514"/>
                </a:lnTo>
                <a:lnTo>
                  <a:pt x="165241" y="312517"/>
                </a:lnTo>
                <a:lnTo>
                  <a:pt x="139231" y="317801"/>
                </a:lnTo>
                <a:lnTo>
                  <a:pt x="240428" y="317801"/>
                </a:lnTo>
                <a:lnTo>
                  <a:pt x="259473" y="289523"/>
                </a:lnTo>
                <a:lnTo>
                  <a:pt x="268913" y="240317"/>
                </a:lnTo>
                <a:lnTo>
                  <a:pt x="261374" y="193826"/>
                </a:lnTo>
                <a:lnTo>
                  <a:pt x="248428" y="172256"/>
                </a:lnTo>
                <a:close/>
              </a:path>
              <a:path w="375285" h="364490">
                <a:moveTo>
                  <a:pt x="157325" y="125127"/>
                </a:moveTo>
                <a:lnTo>
                  <a:pt x="129169" y="128636"/>
                </a:lnTo>
                <a:lnTo>
                  <a:pt x="103981" y="138675"/>
                </a:lnTo>
                <a:lnTo>
                  <a:pt x="82467" y="154507"/>
                </a:lnTo>
                <a:lnTo>
                  <a:pt x="65338" y="175397"/>
                </a:lnTo>
                <a:lnTo>
                  <a:pt x="124811" y="175397"/>
                </a:lnTo>
                <a:lnTo>
                  <a:pt x="142246" y="172256"/>
                </a:lnTo>
                <a:lnTo>
                  <a:pt x="248428" y="172256"/>
                </a:lnTo>
                <a:lnTo>
                  <a:pt x="239509" y="157395"/>
                </a:lnTo>
                <a:lnTo>
                  <a:pt x="204450" y="133628"/>
                </a:lnTo>
                <a:lnTo>
                  <a:pt x="157325" y="125127"/>
                </a:lnTo>
                <a:close/>
              </a:path>
              <a:path w="375285" h="364490">
                <a:moveTo>
                  <a:pt x="237156" y="46595"/>
                </a:moveTo>
                <a:lnTo>
                  <a:pt x="138728" y="46595"/>
                </a:lnTo>
                <a:lnTo>
                  <a:pt x="157317" y="49818"/>
                </a:lnTo>
                <a:lnTo>
                  <a:pt x="173219" y="59422"/>
                </a:lnTo>
                <a:lnTo>
                  <a:pt x="186578" y="75308"/>
                </a:lnTo>
                <a:lnTo>
                  <a:pt x="197533" y="97379"/>
                </a:lnTo>
                <a:lnTo>
                  <a:pt x="255343" y="83243"/>
                </a:lnTo>
                <a:lnTo>
                  <a:pt x="237156" y="46595"/>
                </a:lnTo>
                <a:close/>
              </a:path>
              <a:path w="375285" h="364490">
                <a:moveTo>
                  <a:pt x="374951" y="283258"/>
                </a:moveTo>
                <a:lnTo>
                  <a:pt x="306587" y="283258"/>
                </a:lnTo>
                <a:lnTo>
                  <a:pt x="306587" y="356554"/>
                </a:lnTo>
                <a:lnTo>
                  <a:pt x="374951" y="356554"/>
                </a:lnTo>
                <a:lnTo>
                  <a:pt x="374951" y="283258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14662" y="6227536"/>
            <a:ext cx="9498058" cy="473838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3931106" y="6944269"/>
            <a:ext cx="311785" cy="349250"/>
          </a:xfrm>
          <a:custGeom>
            <a:avLst/>
            <a:gdLst/>
            <a:ahLst/>
            <a:cxnLst/>
            <a:rect l="l" t="t" r="r" b="b"/>
            <a:pathLst>
              <a:path w="311785" h="349250">
                <a:moveTo>
                  <a:pt x="240767" y="0"/>
                </a:moveTo>
                <a:lnTo>
                  <a:pt x="0" y="0"/>
                </a:lnTo>
                <a:lnTo>
                  <a:pt x="0" y="50783"/>
                </a:lnTo>
                <a:lnTo>
                  <a:pt x="180444" y="50783"/>
                </a:lnTo>
                <a:lnTo>
                  <a:pt x="150073" y="88609"/>
                </a:lnTo>
                <a:lnTo>
                  <a:pt x="124624" y="128027"/>
                </a:lnTo>
                <a:lnTo>
                  <a:pt x="103730" y="169030"/>
                </a:lnTo>
                <a:lnTo>
                  <a:pt x="87020" y="211607"/>
                </a:lnTo>
                <a:lnTo>
                  <a:pt x="74125" y="255750"/>
                </a:lnTo>
                <a:lnTo>
                  <a:pt x="64675" y="301451"/>
                </a:lnTo>
                <a:lnTo>
                  <a:pt x="58301" y="348701"/>
                </a:lnTo>
                <a:lnTo>
                  <a:pt x="125661" y="348701"/>
                </a:lnTo>
                <a:lnTo>
                  <a:pt x="132232" y="292539"/>
                </a:lnTo>
                <a:lnTo>
                  <a:pt x="142545" y="239563"/>
                </a:lnTo>
                <a:lnTo>
                  <a:pt x="157577" y="189468"/>
                </a:lnTo>
                <a:lnTo>
                  <a:pt x="178307" y="141946"/>
                </a:lnTo>
                <a:lnTo>
                  <a:pt x="205711" y="96692"/>
                </a:lnTo>
                <a:lnTo>
                  <a:pt x="240767" y="53401"/>
                </a:lnTo>
                <a:lnTo>
                  <a:pt x="240767" y="0"/>
                </a:lnTo>
                <a:close/>
              </a:path>
              <a:path w="311785" h="349250">
                <a:moveTo>
                  <a:pt x="311624" y="275405"/>
                </a:moveTo>
                <a:lnTo>
                  <a:pt x="243259" y="275405"/>
                </a:lnTo>
                <a:lnTo>
                  <a:pt x="243259" y="348701"/>
                </a:lnTo>
                <a:lnTo>
                  <a:pt x="311624" y="348701"/>
                </a:lnTo>
                <a:lnTo>
                  <a:pt x="311624" y="275405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12652" y="6918623"/>
            <a:ext cx="2454275" cy="474345"/>
          </a:xfrm>
          <a:custGeom>
            <a:avLst/>
            <a:gdLst/>
            <a:ahLst/>
            <a:cxnLst/>
            <a:rect l="l" t="t" r="r" b="b"/>
            <a:pathLst>
              <a:path w="2454275" h="474345">
                <a:moveTo>
                  <a:pt x="282994" y="7848"/>
                </a:moveTo>
                <a:lnTo>
                  <a:pt x="222669" y="7848"/>
                </a:lnTo>
                <a:lnTo>
                  <a:pt x="222669" y="268592"/>
                </a:lnTo>
                <a:lnTo>
                  <a:pt x="127850" y="108889"/>
                </a:lnTo>
                <a:lnTo>
                  <a:pt x="67856" y="7848"/>
                </a:lnTo>
                <a:lnTo>
                  <a:pt x="0" y="7848"/>
                </a:lnTo>
                <a:lnTo>
                  <a:pt x="0" y="374357"/>
                </a:lnTo>
                <a:lnTo>
                  <a:pt x="60312" y="374357"/>
                </a:lnTo>
                <a:lnTo>
                  <a:pt x="60312" y="108889"/>
                </a:lnTo>
                <a:lnTo>
                  <a:pt x="217639" y="374357"/>
                </a:lnTo>
                <a:lnTo>
                  <a:pt x="282994" y="374357"/>
                </a:lnTo>
                <a:lnTo>
                  <a:pt x="282994" y="268592"/>
                </a:lnTo>
                <a:lnTo>
                  <a:pt x="282994" y="7848"/>
                </a:lnTo>
                <a:close/>
              </a:path>
              <a:path w="2454275" h="474345">
                <a:moveTo>
                  <a:pt x="573989" y="253923"/>
                </a:moveTo>
                <a:lnTo>
                  <a:pt x="573925" y="241884"/>
                </a:lnTo>
                <a:lnTo>
                  <a:pt x="571360" y="217284"/>
                </a:lnTo>
                <a:lnTo>
                  <a:pt x="569036" y="194970"/>
                </a:lnTo>
                <a:lnTo>
                  <a:pt x="554380" y="156806"/>
                </a:lnTo>
                <a:lnTo>
                  <a:pt x="545668" y="146596"/>
                </a:lnTo>
                <a:lnTo>
                  <a:pt x="530339" y="128638"/>
                </a:lnTo>
                <a:lnTo>
                  <a:pt x="511162" y="118541"/>
                </a:lnTo>
                <a:lnTo>
                  <a:pt x="511162" y="217284"/>
                </a:lnTo>
                <a:lnTo>
                  <a:pt x="396557" y="217284"/>
                </a:lnTo>
                <a:lnTo>
                  <a:pt x="403631" y="187020"/>
                </a:lnTo>
                <a:lnTo>
                  <a:pt x="416217" y="164858"/>
                </a:lnTo>
                <a:lnTo>
                  <a:pt x="433806" y="151244"/>
                </a:lnTo>
                <a:lnTo>
                  <a:pt x="455866" y="146596"/>
                </a:lnTo>
                <a:lnTo>
                  <a:pt x="478421" y="150647"/>
                </a:lnTo>
                <a:lnTo>
                  <a:pt x="495007" y="163283"/>
                </a:lnTo>
                <a:lnTo>
                  <a:pt x="505841" y="185254"/>
                </a:lnTo>
                <a:lnTo>
                  <a:pt x="511162" y="217284"/>
                </a:lnTo>
                <a:lnTo>
                  <a:pt x="511162" y="118541"/>
                </a:lnTo>
                <a:lnTo>
                  <a:pt x="497230" y="111201"/>
                </a:lnTo>
                <a:lnTo>
                  <a:pt x="455358" y="105232"/>
                </a:lnTo>
                <a:lnTo>
                  <a:pt x="413994" y="111747"/>
                </a:lnTo>
                <a:lnTo>
                  <a:pt x="379882" y="130263"/>
                </a:lnTo>
                <a:lnTo>
                  <a:pt x="354139" y="159181"/>
                </a:lnTo>
                <a:lnTo>
                  <a:pt x="337883" y="196913"/>
                </a:lnTo>
                <a:lnTo>
                  <a:pt x="332206" y="241884"/>
                </a:lnTo>
                <a:lnTo>
                  <a:pt x="332206" y="245554"/>
                </a:lnTo>
                <a:lnTo>
                  <a:pt x="338061" y="291731"/>
                </a:lnTo>
                <a:lnTo>
                  <a:pt x="354888" y="329615"/>
                </a:lnTo>
                <a:lnTo>
                  <a:pt x="381609" y="358076"/>
                </a:lnTo>
                <a:lnTo>
                  <a:pt x="417144" y="375983"/>
                </a:lnTo>
                <a:lnTo>
                  <a:pt x="460387" y="382206"/>
                </a:lnTo>
                <a:lnTo>
                  <a:pt x="494436" y="377621"/>
                </a:lnTo>
                <a:lnTo>
                  <a:pt x="525424" y="364007"/>
                </a:lnTo>
                <a:lnTo>
                  <a:pt x="551789" y="341566"/>
                </a:lnTo>
                <a:lnTo>
                  <a:pt x="552589" y="340321"/>
                </a:lnTo>
                <a:lnTo>
                  <a:pt x="571969" y="310476"/>
                </a:lnTo>
                <a:lnTo>
                  <a:pt x="526237" y="289534"/>
                </a:lnTo>
                <a:lnTo>
                  <a:pt x="510667" y="312940"/>
                </a:lnTo>
                <a:lnTo>
                  <a:pt x="494817" y="328676"/>
                </a:lnTo>
                <a:lnTo>
                  <a:pt x="478586" y="337540"/>
                </a:lnTo>
                <a:lnTo>
                  <a:pt x="461899" y="340321"/>
                </a:lnTo>
                <a:lnTo>
                  <a:pt x="434975" y="334924"/>
                </a:lnTo>
                <a:lnTo>
                  <a:pt x="414337" y="318731"/>
                </a:lnTo>
                <a:lnTo>
                  <a:pt x="400761" y="291731"/>
                </a:lnTo>
                <a:lnTo>
                  <a:pt x="395046" y="253923"/>
                </a:lnTo>
                <a:lnTo>
                  <a:pt x="573989" y="253923"/>
                </a:lnTo>
                <a:close/>
              </a:path>
              <a:path w="2454275" h="474345">
                <a:moveTo>
                  <a:pt x="842886" y="374357"/>
                </a:moveTo>
                <a:lnTo>
                  <a:pt x="777125" y="278536"/>
                </a:lnTo>
                <a:lnTo>
                  <a:pt x="748385" y="236651"/>
                </a:lnTo>
                <a:lnTo>
                  <a:pt x="776592" y="196342"/>
                </a:lnTo>
                <a:lnTo>
                  <a:pt x="834847" y="113080"/>
                </a:lnTo>
                <a:lnTo>
                  <a:pt x="772515" y="113080"/>
                </a:lnTo>
                <a:lnTo>
                  <a:pt x="716724" y="196342"/>
                </a:lnTo>
                <a:lnTo>
                  <a:pt x="661924" y="113080"/>
                </a:lnTo>
                <a:lnTo>
                  <a:pt x="593064" y="113080"/>
                </a:lnTo>
                <a:lnTo>
                  <a:pt x="679513" y="239268"/>
                </a:lnTo>
                <a:lnTo>
                  <a:pt x="584517" y="374357"/>
                </a:lnTo>
                <a:lnTo>
                  <a:pt x="646849" y="374357"/>
                </a:lnTo>
                <a:lnTo>
                  <a:pt x="711187" y="278536"/>
                </a:lnTo>
                <a:lnTo>
                  <a:pt x="773518" y="374357"/>
                </a:lnTo>
                <a:lnTo>
                  <a:pt x="842886" y="374357"/>
                </a:lnTo>
                <a:close/>
              </a:path>
              <a:path w="2454275" h="474345">
                <a:moveTo>
                  <a:pt x="1030846" y="113080"/>
                </a:moveTo>
                <a:lnTo>
                  <a:pt x="958469" y="113080"/>
                </a:lnTo>
                <a:lnTo>
                  <a:pt x="958469" y="37693"/>
                </a:lnTo>
                <a:lnTo>
                  <a:pt x="896645" y="37693"/>
                </a:lnTo>
                <a:lnTo>
                  <a:pt x="896645" y="113080"/>
                </a:lnTo>
                <a:lnTo>
                  <a:pt x="858443" y="113080"/>
                </a:lnTo>
                <a:lnTo>
                  <a:pt x="858443" y="156019"/>
                </a:lnTo>
                <a:lnTo>
                  <a:pt x="896645" y="156019"/>
                </a:lnTo>
                <a:lnTo>
                  <a:pt x="896645" y="296341"/>
                </a:lnTo>
                <a:lnTo>
                  <a:pt x="900747" y="333629"/>
                </a:lnTo>
                <a:lnTo>
                  <a:pt x="914044" y="358978"/>
                </a:lnTo>
                <a:lnTo>
                  <a:pt x="937996" y="373430"/>
                </a:lnTo>
                <a:lnTo>
                  <a:pt x="974051" y="378015"/>
                </a:lnTo>
                <a:lnTo>
                  <a:pt x="987564" y="377634"/>
                </a:lnTo>
                <a:lnTo>
                  <a:pt x="1001509" y="376516"/>
                </a:lnTo>
                <a:lnTo>
                  <a:pt x="1015542" y="374700"/>
                </a:lnTo>
                <a:lnTo>
                  <a:pt x="1029335" y="372262"/>
                </a:lnTo>
                <a:lnTo>
                  <a:pt x="1029335" y="330377"/>
                </a:lnTo>
                <a:lnTo>
                  <a:pt x="1029335" y="326707"/>
                </a:lnTo>
                <a:lnTo>
                  <a:pt x="1018235" y="328168"/>
                </a:lnTo>
                <a:lnTo>
                  <a:pt x="1007605" y="329323"/>
                </a:lnTo>
                <a:lnTo>
                  <a:pt x="997534" y="330098"/>
                </a:lnTo>
                <a:lnTo>
                  <a:pt x="988123" y="330377"/>
                </a:lnTo>
                <a:lnTo>
                  <a:pt x="974585" y="328587"/>
                </a:lnTo>
                <a:lnTo>
                  <a:pt x="965377" y="322783"/>
                </a:lnTo>
                <a:lnTo>
                  <a:pt x="960132" y="312267"/>
                </a:lnTo>
                <a:lnTo>
                  <a:pt x="958469" y="296341"/>
                </a:lnTo>
                <a:lnTo>
                  <a:pt x="958469" y="156019"/>
                </a:lnTo>
                <a:lnTo>
                  <a:pt x="1030846" y="156019"/>
                </a:lnTo>
                <a:lnTo>
                  <a:pt x="1030846" y="113080"/>
                </a:lnTo>
                <a:close/>
              </a:path>
              <a:path w="2454275" h="474345">
                <a:moveTo>
                  <a:pt x="1452041" y="270675"/>
                </a:moveTo>
                <a:lnTo>
                  <a:pt x="1426972" y="202031"/>
                </a:lnTo>
                <a:lnTo>
                  <a:pt x="1392872" y="176669"/>
                </a:lnTo>
                <a:lnTo>
                  <a:pt x="1341958" y="158115"/>
                </a:lnTo>
                <a:lnTo>
                  <a:pt x="1301750" y="148170"/>
                </a:lnTo>
                <a:lnTo>
                  <a:pt x="1277988" y="139877"/>
                </a:lnTo>
                <a:lnTo>
                  <a:pt x="1262481" y="128930"/>
                </a:lnTo>
                <a:lnTo>
                  <a:pt x="1254036" y="115036"/>
                </a:lnTo>
                <a:lnTo>
                  <a:pt x="1251483" y="97904"/>
                </a:lnTo>
                <a:lnTo>
                  <a:pt x="1255598" y="78613"/>
                </a:lnTo>
                <a:lnTo>
                  <a:pt x="1267815" y="63741"/>
                </a:lnTo>
                <a:lnTo>
                  <a:pt x="1287957" y="54165"/>
                </a:lnTo>
                <a:lnTo>
                  <a:pt x="1315821" y="50787"/>
                </a:lnTo>
                <a:lnTo>
                  <a:pt x="1338237" y="54127"/>
                </a:lnTo>
                <a:lnTo>
                  <a:pt x="1358671" y="64985"/>
                </a:lnTo>
                <a:lnTo>
                  <a:pt x="1378165" y="84569"/>
                </a:lnTo>
                <a:lnTo>
                  <a:pt x="1397762" y="114134"/>
                </a:lnTo>
                <a:lnTo>
                  <a:pt x="1447520" y="86906"/>
                </a:lnTo>
                <a:lnTo>
                  <a:pt x="1424724" y="50787"/>
                </a:lnTo>
                <a:lnTo>
                  <a:pt x="1423479" y="48806"/>
                </a:lnTo>
                <a:lnTo>
                  <a:pt x="1393164" y="21666"/>
                </a:lnTo>
                <a:lnTo>
                  <a:pt x="1357109" y="5410"/>
                </a:lnTo>
                <a:lnTo>
                  <a:pt x="1315821" y="0"/>
                </a:lnTo>
                <a:lnTo>
                  <a:pt x="1258189" y="8432"/>
                </a:lnTo>
                <a:lnTo>
                  <a:pt x="1216672" y="31343"/>
                </a:lnTo>
                <a:lnTo>
                  <a:pt x="1191564" y="65151"/>
                </a:lnTo>
                <a:lnTo>
                  <a:pt x="1183132" y="106273"/>
                </a:lnTo>
                <a:lnTo>
                  <a:pt x="1188872" y="143941"/>
                </a:lnTo>
                <a:lnTo>
                  <a:pt x="1206436" y="173951"/>
                </a:lnTo>
                <a:lnTo>
                  <a:pt x="1236357" y="196697"/>
                </a:lnTo>
                <a:lnTo>
                  <a:pt x="1279131" y="212572"/>
                </a:lnTo>
                <a:lnTo>
                  <a:pt x="1318844" y="222516"/>
                </a:lnTo>
                <a:lnTo>
                  <a:pt x="1347927" y="232308"/>
                </a:lnTo>
                <a:lnTo>
                  <a:pt x="1366837" y="244703"/>
                </a:lnTo>
                <a:lnTo>
                  <a:pt x="1377073" y="260134"/>
                </a:lnTo>
                <a:lnTo>
                  <a:pt x="1380159" y="279057"/>
                </a:lnTo>
                <a:lnTo>
                  <a:pt x="1375143" y="300024"/>
                </a:lnTo>
                <a:lnTo>
                  <a:pt x="1361186" y="316039"/>
                </a:lnTo>
                <a:lnTo>
                  <a:pt x="1339875" y="326263"/>
                </a:lnTo>
                <a:lnTo>
                  <a:pt x="1312811" y="329857"/>
                </a:lnTo>
                <a:lnTo>
                  <a:pt x="1281430" y="324954"/>
                </a:lnTo>
                <a:lnTo>
                  <a:pt x="1254810" y="310349"/>
                </a:lnTo>
                <a:lnTo>
                  <a:pt x="1232433" y="286118"/>
                </a:lnTo>
                <a:lnTo>
                  <a:pt x="1213789" y="252361"/>
                </a:lnTo>
                <a:lnTo>
                  <a:pt x="1163027" y="280111"/>
                </a:lnTo>
                <a:lnTo>
                  <a:pt x="1186916" y="324332"/>
                </a:lnTo>
                <a:lnTo>
                  <a:pt x="1220000" y="356285"/>
                </a:lnTo>
                <a:lnTo>
                  <a:pt x="1262049" y="375678"/>
                </a:lnTo>
                <a:lnTo>
                  <a:pt x="1312811" y="382206"/>
                </a:lnTo>
                <a:lnTo>
                  <a:pt x="1369123" y="374053"/>
                </a:lnTo>
                <a:lnTo>
                  <a:pt x="1413154" y="351180"/>
                </a:lnTo>
                <a:lnTo>
                  <a:pt x="1430489" y="329857"/>
                </a:lnTo>
                <a:lnTo>
                  <a:pt x="1441805" y="315937"/>
                </a:lnTo>
                <a:lnTo>
                  <a:pt x="1452041" y="270675"/>
                </a:lnTo>
                <a:close/>
              </a:path>
              <a:path w="2454275" h="474345">
                <a:moveTo>
                  <a:pt x="1641957" y="113080"/>
                </a:moveTo>
                <a:lnTo>
                  <a:pt x="1569580" y="113080"/>
                </a:lnTo>
                <a:lnTo>
                  <a:pt x="1569580" y="37693"/>
                </a:lnTo>
                <a:lnTo>
                  <a:pt x="1507756" y="37693"/>
                </a:lnTo>
                <a:lnTo>
                  <a:pt x="1507756" y="113080"/>
                </a:lnTo>
                <a:lnTo>
                  <a:pt x="1469555" y="113080"/>
                </a:lnTo>
                <a:lnTo>
                  <a:pt x="1469555" y="156019"/>
                </a:lnTo>
                <a:lnTo>
                  <a:pt x="1507756" y="156019"/>
                </a:lnTo>
                <a:lnTo>
                  <a:pt x="1507756" y="296341"/>
                </a:lnTo>
                <a:lnTo>
                  <a:pt x="1511858" y="333629"/>
                </a:lnTo>
                <a:lnTo>
                  <a:pt x="1525168" y="358978"/>
                </a:lnTo>
                <a:lnTo>
                  <a:pt x="1549107" y="373430"/>
                </a:lnTo>
                <a:lnTo>
                  <a:pt x="1585163" y="378015"/>
                </a:lnTo>
                <a:lnTo>
                  <a:pt x="1598676" y="377634"/>
                </a:lnTo>
                <a:lnTo>
                  <a:pt x="1612620" y="376516"/>
                </a:lnTo>
                <a:lnTo>
                  <a:pt x="1626654" y="374700"/>
                </a:lnTo>
                <a:lnTo>
                  <a:pt x="1640459" y="372262"/>
                </a:lnTo>
                <a:lnTo>
                  <a:pt x="1640459" y="330377"/>
                </a:lnTo>
                <a:lnTo>
                  <a:pt x="1640459" y="326707"/>
                </a:lnTo>
                <a:lnTo>
                  <a:pt x="1629346" y="328168"/>
                </a:lnTo>
                <a:lnTo>
                  <a:pt x="1618716" y="329323"/>
                </a:lnTo>
                <a:lnTo>
                  <a:pt x="1608645" y="330098"/>
                </a:lnTo>
                <a:lnTo>
                  <a:pt x="1599234" y="330377"/>
                </a:lnTo>
                <a:lnTo>
                  <a:pt x="1585696" y="328587"/>
                </a:lnTo>
                <a:lnTo>
                  <a:pt x="1576501" y="322783"/>
                </a:lnTo>
                <a:lnTo>
                  <a:pt x="1571256" y="312267"/>
                </a:lnTo>
                <a:lnTo>
                  <a:pt x="1569580" y="296341"/>
                </a:lnTo>
                <a:lnTo>
                  <a:pt x="1569580" y="156019"/>
                </a:lnTo>
                <a:lnTo>
                  <a:pt x="1641957" y="156019"/>
                </a:lnTo>
                <a:lnTo>
                  <a:pt x="1641957" y="113080"/>
                </a:lnTo>
                <a:close/>
              </a:path>
              <a:path w="2454275" h="474345">
                <a:moveTo>
                  <a:pt x="1907844" y="253923"/>
                </a:moveTo>
                <a:lnTo>
                  <a:pt x="1902891" y="194970"/>
                </a:lnTo>
                <a:lnTo>
                  <a:pt x="1888236" y="156806"/>
                </a:lnTo>
                <a:lnTo>
                  <a:pt x="1845017" y="118541"/>
                </a:lnTo>
                <a:lnTo>
                  <a:pt x="1845017" y="217284"/>
                </a:lnTo>
                <a:lnTo>
                  <a:pt x="1730413" y="217284"/>
                </a:lnTo>
                <a:lnTo>
                  <a:pt x="1737487" y="187020"/>
                </a:lnTo>
                <a:lnTo>
                  <a:pt x="1750072" y="164858"/>
                </a:lnTo>
                <a:lnTo>
                  <a:pt x="1767662" y="151244"/>
                </a:lnTo>
                <a:lnTo>
                  <a:pt x="1789722" y="146596"/>
                </a:lnTo>
                <a:lnTo>
                  <a:pt x="1812290" y="150647"/>
                </a:lnTo>
                <a:lnTo>
                  <a:pt x="1828863" y="163283"/>
                </a:lnTo>
                <a:lnTo>
                  <a:pt x="1839696" y="185254"/>
                </a:lnTo>
                <a:lnTo>
                  <a:pt x="1845017" y="217284"/>
                </a:lnTo>
                <a:lnTo>
                  <a:pt x="1845017" y="118541"/>
                </a:lnTo>
                <a:lnTo>
                  <a:pt x="1831098" y="111201"/>
                </a:lnTo>
                <a:lnTo>
                  <a:pt x="1789226" y="105232"/>
                </a:lnTo>
                <a:lnTo>
                  <a:pt x="1747850" y="111747"/>
                </a:lnTo>
                <a:lnTo>
                  <a:pt x="1713738" y="130263"/>
                </a:lnTo>
                <a:lnTo>
                  <a:pt x="1687995" y="159181"/>
                </a:lnTo>
                <a:lnTo>
                  <a:pt x="1671739" y="196913"/>
                </a:lnTo>
                <a:lnTo>
                  <a:pt x="1666074" y="241884"/>
                </a:lnTo>
                <a:lnTo>
                  <a:pt x="1666074" y="245554"/>
                </a:lnTo>
                <a:lnTo>
                  <a:pt x="1671929" y="291731"/>
                </a:lnTo>
                <a:lnTo>
                  <a:pt x="1688757" y="329615"/>
                </a:lnTo>
                <a:lnTo>
                  <a:pt x="1715477" y="358076"/>
                </a:lnTo>
                <a:lnTo>
                  <a:pt x="1750999" y="375983"/>
                </a:lnTo>
                <a:lnTo>
                  <a:pt x="1794243" y="382206"/>
                </a:lnTo>
                <a:lnTo>
                  <a:pt x="1828292" y="377621"/>
                </a:lnTo>
                <a:lnTo>
                  <a:pt x="1859280" y="364007"/>
                </a:lnTo>
                <a:lnTo>
                  <a:pt x="1885645" y="341566"/>
                </a:lnTo>
                <a:lnTo>
                  <a:pt x="1886458" y="340321"/>
                </a:lnTo>
                <a:lnTo>
                  <a:pt x="1905838" y="310476"/>
                </a:lnTo>
                <a:lnTo>
                  <a:pt x="1860092" y="289534"/>
                </a:lnTo>
                <a:lnTo>
                  <a:pt x="1844522" y="312940"/>
                </a:lnTo>
                <a:lnTo>
                  <a:pt x="1828673" y="328676"/>
                </a:lnTo>
                <a:lnTo>
                  <a:pt x="1812455" y="337540"/>
                </a:lnTo>
                <a:lnTo>
                  <a:pt x="1795754" y="340321"/>
                </a:lnTo>
                <a:lnTo>
                  <a:pt x="1768843" y="334924"/>
                </a:lnTo>
                <a:lnTo>
                  <a:pt x="1748193" y="318731"/>
                </a:lnTo>
                <a:lnTo>
                  <a:pt x="1734616" y="291731"/>
                </a:lnTo>
                <a:lnTo>
                  <a:pt x="1728901" y="253923"/>
                </a:lnTo>
                <a:lnTo>
                  <a:pt x="1907844" y="253923"/>
                </a:lnTo>
                <a:close/>
              </a:path>
              <a:path w="2454275" h="474345">
                <a:moveTo>
                  <a:pt x="2201367" y="240842"/>
                </a:moveTo>
                <a:lnTo>
                  <a:pt x="2193861" y="187401"/>
                </a:lnTo>
                <a:lnTo>
                  <a:pt x="2173948" y="147129"/>
                </a:lnTo>
                <a:lnTo>
                  <a:pt x="2172589" y="144373"/>
                </a:lnTo>
                <a:lnTo>
                  <a:pt x="2139454" y="115671"/>
                </a:lnTo>
                <a:lnTo>
                  <a:pt x="2137537" y="115214"/>
                </a:lnTo>
                <a:lnTo>
                  <a:pt x="2137537" y="240842"/>
                </a:lnTo>
                <a:lnTo>
                  <a:pt x="2137537" y="246595"/>
                </a:lnTo>
                <a:lnTo>
                  <a:pt x="2133015" y="287756"/>
                </a:lnTo>
                <a:lnTo>
                  <a:pt x="2120252" y="317030"/>
                </a:lnTo>
                <a:lnTo>
                  <a:pt x="2100427" y="334518"/>
                </a:lnTo>
                <a:lnTo>
                  <a:pt x="2074697" y="340321"/>
                </a:lnTo>
                <a:lnTo>
                  <a:pt x="2050618" y="333781"/>
                </a:lnTo>
                <a:lnTo>
                  <a:pt x="2043747" y="327240"/>
                </a:lnTo>
                <a:lnTo>
                  <a:pt x="2030971" y="315061"/>
                </a:lnTo>
                <a:lnTo>
                  <a:pt x="2017737" y="285546"/>
                </a:lnTo>
                <a:lnTo>
                  <a:pt x="2012886" y="246595"/>
                </a:lnTo>
                <a:lnTo>
                  <a:pt x="2012886" y="240842"/>
                </a:lnTo>
                <a:lnTo>
                  <a:pt x="2017737" y="201676"/>
                </a:lnTo>
                <a:lnTo>
                  <a:pt x="2030971" y="172186"/>
                </a:lnTo>
                <a:lnTo>
                  <a:pt x="2044179" y="159689"/>
                </a:lnTo>
                <a:lnTo>
                  <a:pt x="2050618" y="153593"/>
                </a:lnTo>
                <a:lnTo>
                  <a:pt x="2074697" y="147129"/>
                </a:lnTo>
                <a:lnTo>
                  <a:pt x="2100427" y="152933"/>
                </a:lnTo>
                <a:lnTo>
                  <a:pt x="2120252" y="170421"/>
                </a:lnTo>
                <a:lnTo>
                  <a:pt x="2133015" y="199694"/>
                </a:lnTo>
                <a:lnTo>
                  <a:pt x="2137537" y="240842"/>
                </a:lnTo>
                <a:lnTo>
                  <a:pt x="2137537" y="115214"/>
                </a:lnTo>
                <a:lnTo>
                  <a:pt x="2096312" y="105232"/>
                </a:lnTo>
                <a:lnTo>
                  <a:pt x="2070150" y="109105"/>
                </a:lnTo>
                <a:lnTo>
                  <a:pt x="2047252" y="120091"/>
                </a:lnTo>
                <a:lnTo>
                  <a:pt x="2028393" y="137261"/>
                </a:lnTo>
                <a:lnTo>
                  <a:pt x="2014385" y="159689"/>
                </a:lnTo>
                <a:lnTo>
                  <a:pt x="2014385" y="113080"/>
                </a:lnTo>
                <a:lnTo>
                  <a:pt x="1952561" y="113080"/>
                </a:lnTo>
                <a:lnTo>
                  <a:pt x="1952561" y="473837"/>
                </a:lnTo>
                <a:lnTo>
                  <a:pt x="2014385" y="473837"/>
                </a:lnTo>
                <a:lnTo>
                  <a:pt x="2014385" y="327240"/>
                </a:lnTo>
                <a:lnTo>
                  <a:pt x="2028393" y="349732"/>
                </a:lnTo>
                <a:lnTo>
                  <a:pt x="2047252" y="367093"/>
                </a:lnTo>
                <a:lnTo>
                  <a:pt x="2070150" y="378256"/>
                </a:lnTo>
                <a:lnTo>
                  <a:pt x="2096312" y="382206"/>
                </a:lnTo>
                <a:lnTo>
                  <a:pt x="2139454" y="371690"/>
                </a:lnTo>
                <a:lnTo>
                  <a:pt x="2172589" y="342874"/>
                </a:lnTo>
                <a:lnTo>
                  <a:pt x="2173846" y="340321"/>
                </a:lnTo>
                <a:lnTo>
                  <a:pt x="2193861" y="299821"/>
                </a:lnTo>
                <a:lnTo>
                  <a:pt x="2201367" y="246595"/>
                </a:lnTo>
                <a:lnTo>
                  <a:pt x="2201367" y="240842"/>
                </a:lnTo>
                <a:close/>
              </a:path>
              <a:path w="2454275" h="474345">
                <a:moveTo>
                  <a:pt x="2454160" y="300532"/>
                </a:moveTo>
                <a:lnTo>
                  <a:pt x="2434691" y="248627"/>
                </a:lnTo>
                <a:lnTo>
                  <a:pt x="2369223" y="218325"/>
                </a:lnTo>
                <a:lnTo>
                  <a:pt x="2334539" y="210997"/>
                </a:lnTo>
                <a:lnTo>
                  <a:pt x="2316632" y="205473"/>
                </a:lnTo>
                <a:lnTo>
                  <a:pt x="2305202" y="198234"/>
                </a:lnTo>
                <a:lnTo>
                  <a:pt x="2299131" y="189128"/>
                </a:lnTo>
                <a:lnTo>
                  <a:pt x="2297341" y="178015"/>
                </a:lnTo>
                <a:lnTo>
                  <a:pt x="2300389" y="165684"/>
                </a:lnTo>
                <a:lnTo>
                  <a:pt x="2309215" y="155892"/>
                </a:lnTo>
                <a:lnTo>
                  <a:pt x="2323427" y="149453"/>
                </a:lnTo>
                <a:lnTo>
                  <a:pt x="2342591" y="147129"/>
                </a:lnTo>
                <a:lnTo>
                  <a:pt x="2361298" y="149593"/>
                </a:lnTo>
                <a:lnTo>
                  <a:pt x="2378087" y="157403"/>
                </a:lnTo>
                <a:lnTo>
                  <a:pt x="2393835" y="171196"/>
                </a:lnTo>
                <a:lnTo>
                  <a:pt x="2409431" y="191630"/>
                </a:lnTo>
                <a:lnTo>
                  <a:pt x="2449144" y="165976"/>
                </a:lnTo>
                <a:lnTo>
                  <a:pt x="2434107" y="147129"/>
                </a:lnTo>
                <a:lnTo>
                  <a:pt x="2428354" y="139915"/>
                </a:lnTo>
                <a:lnTo>
                  <a:pt x="2404656" y="120878"/>
                </a:lnTo>
                <a:lnTo>
                  <a:pt x="2376055" y="109194"/>
                </a:lnTo>
                <a:lnTo>
                  <a:pt x="2340572" y="105232"/>
                </a:lnTo>
                <a:lnTo>
                  <a:pt x="2297836" y="111429"/>
                </a:lnTo>
                <a:lnTo>
                  <a:pt x="2265553" y="128536"/>
                </a:lnTo>
                <a:lnTo>
                  <a:pt x="2245156" y="154266"/>
                </a:lnTo>
                <a:lnTo>
                  <a:pt x="2238032" y="186385"/>
                </a:lnTo>
                <a:lnTo>
                  <a:pt x="2242540" y="213982"/>
                </a:lnTo>
                <a:lnTo>
                  <a:pt x="2256383" y="236715"/>
                </a:lnTo>
                <a:lnTo>
                  <a:pt x="2280018" y="254050"/>
                </a:lnTo>
                <a:lnTo>
                  <a:pt x="2313927" y="265442"/>
                </a:lnTo>
                <a:lnTo>
                  <a:pt x="2348623" y="272770"/>
                </a:lnTo>
                <a:lnTo>
                  <a:pt x="2369731" y="278828"/>
                </a:lnTo>
                <a:lnTo>
                  <a:pt x="2383358" y="286258"/>
                </a:lnTo>
                <a:lnTo>
                  <a:pt x="2390673" y="295452"/>
                </a:lnTo>
                <a:lnTo>
                  <a:pt x="2392845" y="306819"/>
                </a:lnTo>
                <a:lnTo>
                  <a:pt x="2389428" y="320001"/>
                </a:lnTo>
                <a:lnTo>
                  <a:pt x="2379472" y="330631"/>
                </a:lnTo>
                <a:lnTo>
                  <a:pt x="2363381" y="337743"/>
                </a:lnTo>
                <a:lnTo>
                  <a:pt x="2341588" y="340321"/>
                </a:lnTo>
                <a:lnTo>
                  <a:pt x="2318054" y="336867"/>
                </a:lnTo>
                <a:lnTo>
                  <a:pt x="2298103" y="326453"/>
                </a:lnTo>
                <a:lnTo>
                  <a:pt x="2280793" y="308952"/>
                </a:lnTo>
                <a:lnTo>
                  <a:pt x="2265172" y="284289"/>
                </a:lnTo>
                <a:lnTo>
                  <a:pt x="2223960" y="311010"/>
                </a:lnTo>
                <a:lnTo>
                  <a:pt x="2242997" y="340677"/>
                </a:lnTo>
                <a:lnTo>
                  <a:pt x="2269134" y="363093"/>
                </a:lnTo>
                <a:lnTo>
                  <a:pt x="2302345" y="377266"/>
                </a:lnTo>
                <a:lnTo>
                  <a:pt x="2342591" y="382206"/>
                </a:lnTo>
                <a:lnTo>
                  <a:pt x="2388438" y="375920"/>
                </a:lnTo>
                <a:lnTo>
                  <a:pt x="2423630" y="358648"/>
                </a:lnTo>
                <a:lnTo>
                  <a:pt x="2439593" y="340321"/>
                </a:lnTo>
                <a:lnTo>
                  <a:pt x="2446197" y="332727"/>
                </a:lnTo>
                <a:lnTo>
                  <a:pt x="2454160" y="300532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38731" y="7669378"/>
            <a:ext cx="381635" cy="364490"/>
          </a:xfrm>
          <a:custGeom>
            <a:avLst/>
            <a:gdLst/>
            <a:ahLst/>
            <a:cxnLst/>
            <a:rect l="l" t="t" r="r" b="b"/>
            <a:pathLst>
              <a:path w="381635" h="364490">
                <a:moveTo>
                  <a:pt x="136131" y="0"/>
                </a:moveTo>
                <a:lnTo>
                  <a:pt x="82432" y="8041"/>
                </a:lnTo>
                <a:lnTo>
                  <a:pt x="43203" y="29383"/>
                </a:lnTo>
                <a:lnTo>
                  <a:pt x="19147" y="59855"/>
                </a:lnTo>
                <a:lnTo>
                  <a:pt x="10972" y="95285"/>
                </a:lnTo>
                <a:lnTo>
                  <a:pt x="14490" y="120797"/>
                </a:lnTo>
                <a:lnTo>
                  <a:pt x="25171" y="143460"/>
                </a:lnTo>
                <a:lnTo>
                  <a:pt x="43202" y="162587"/>
                </a:lnTo>
                <a:lnTo>
                  <a:pt x="68771" y="177491"/>
                </a:lnTo>
                <a:lnTo>
                  <a:pt x="38505" y="191750"/>
                </a:lnTo>
                <a:lnTo>
                  <a:pt x="17003" y="211064"/>
                </a:lnTo>
                <a:lnTo>
                  <a:pt x="4171" y="234402"/>
                </a:lnTo>
                <a:lnTo>
                  <a:pt x="0" y="260211"/>
                </a:lnTo>
                <a:lnTo>
                  <a:pt x="35" y="261259"/>
                </a:lnTo>
                <a:lnTo>
                  <a:pt x="9464" y="302338"/>
                </a:lnTo>
                <a:lnTo>
                  <a:pt x="36732" y="335153"/>
                </a:lnTo>
                <a:lnTo>
                  <a:pt x="79645" y="356677"/>
                </a:lnTo>
                <a:lnTo>
                  <a:pt x="136131" y="364407"/>
                </a:lnTo>
                <a:lnTo>
                  <a:pt x="191847" y="356889"/>
                </a:lnTo>
                <a:lnTo>
                  <a:pt x="235027" y="335676"/>
                </a:lnTo>
                <a:lnTo>
                  <a:pt x="250628" y="317288"/>
                </a:lnTo>
                <a:lnTo>
                  <a:pt x="136131" y="317288"/>
                </a:lnTo>
                <a:lnTo>
                  <a:pt x="106475" y="313100"/>
                </a:lnTo>
                <a:lnTo>
                  <a:pt x="84357" y="301450"/>
                </a:lnTo>
                <a:lnTo>
                  <a:pt x="70532" y="283712"/>
                </a:lnTo>
                <a:lnTo>
                  <a:pt x="65756" y="261259"/>
                </a:lnTo>
                <a:lnTo>
                  <a:pt x="70579" y="237495"/>
                </a:lnTo>
                <a:lnTo>
                  <a:pt x="83980" y="218393"/>
                </a:lnTo>
                <a:lnTo>
                  <a:pt x="104355" y="205673"/>
                </a:lnTo>
                <a:lnTo>
                  <a:pt x="130099" y="201051"/>
                </a:lnTo>
                <a:lnTo>
                  <a:pt x="248518" y="201051"/>
                </a:lnTo>
                <a:lnTo>
                  <a:pt x="232774" y="186662"/>
                </a:lnTo>
                <a:lnTo>
                  <a:pt x="200474" y="171209"/>
                </a:lnTo>
                <a:lnTo>
                  <a:pt x="226303" y="157229"/>
                </a:lnTo>
                <a:lnTo>
                  <a:pt x="230775" y="152885"/>
                </a:lnTo>
                <a:lnTo>
                  <a:pt x="141157" y="152885"/>
                </a:lnTo>
                <a:lnTo>
                  <a:pt x="113936" y="148942"/>
                </a:lnTo>
                <a:lnTo>
                  <a:pt x="92273" y="137832"/>
                </a:lnTo>
                <a:lnTo>
                  <a:pt x="77961" y="120633"/>
                </a:lnTo>
                <a:lnTo>
                  <a:pt x="72792" y="98426"/>
                </a:lnTo>
                <a:lnTo>
                  <a:pt x="76540" y="78703"/>
                </a:lnTo>
                <a:lnTo>
                  <a:pt x="88064" y="62367"/>
                </a:lnTo>
                <a:lnTo>
                  <a:pt x="107787" y="51233"/>
                </a:lnTo>
                <a:lnTo>
                  <a:pt x="136131" y="47118"/>
                </a:lnTo>
                <a:lnTo>
                  <a:pt x="244647" y="47118"/>
                </a:lnTo>
                <a:lnTo>
                  <a:pt x="229058" y="28140"/>
                </a:lnTo>
                <a:lnTo>
                  <a:pt x="189829" y="7689"/>
                </a:lnTo>
                <a:lnTo>
                  <a:pt x="136131" y="0"/>
                </a:lnTo>
                <a:close/>
              </a:path>
              <a:path w="381635" h="364490">
                <a:moveTo>
                  <a:pt x="248518" y="201051"/>
                </a:moveTo>
                <a:lnTo>
                  <a:pt x="130099" y="201051"/>
                </a:lnTo>
                <a:lnTo>
                  <a:pt x="160988" y="205403"/>
                </a:lnTo>
                <a:lnTo>
                  <a:pt x="185328" y="217412"/>
                </a:lnTo>
                <a:lnTo>
                  <a:pt x="201281" y="235507"/>
                </a:lnTo>
                <a:lnTo>
                  <a:pt x="207008" y="258117"/>
                </a:lnTo>
                <a:lnTo>
                  <a:pt x="202436" y="281945"/>
                </a:lnTo>
                <a:lnTo>
                  <a:pt x="188909" y="300664"/>
                </a:lnTo>
                <a:lnTo>
                  <a:pt x="166712" y="312903"/>
                </a:lnTo>
                <a:lnTo>
                  <a:pt x="136131" y="317288"/>
                </a:lnTo>
                <a:lnTo>
                  <a:pt x="250628" y="317288"/>
                </a:lnTo>
                <a:lnTo>
                  <a:pt x="262938" y="302780"/>
                </a:lnTo>
                <a:lnTo>
                  <a:pt x="272849" y="260211"/>
                </a:lnTo>
                <a:lnTo>
                  <a:pt x="268538" y="232096"/>
                </a:lnTo>
                <a:lnTo>
                  <a:pt x="255321" y="207268"/>
                </a:lnTo>
                <a:lnTo>
                  <a:pt x="248518" y="201051"/>
                </a:lnTo>
                <a:close/>
              </a:path>
              <a:path w="381635" h="364490">
                <a:moveTo>
                  <a:pt x="244647" y="47118"/>
                </a:moveTo>
                <a:lnTo>
                  <a:pt x="136131" y="47118"/>
                </a:lnTo>
                <a:lnTo>
                  <a:pt x="164582" y="51233"/>
                </a:lnTo>
                <a:lnTo>
                  <a:pt x="184449" y="62236"/>
                </a:lnTo>
                <a:lnTo>
                  <a:pt x="196145" y="78261"/>
                </a:lnTo>
                <a:lnTo>
                  <a:pt x="199972" y="97379"/>
                </a:lnTo>
                <a:lnTo>
                  <a:pt x="195376" y="118866"/>
                </a:lnTo>
                <a:lnTo>
                  <a:pt x="182815" y="136523"/>
                </a:lnTo>
                <a:lnTo>
                  <a:pt x="164129" y="148484"/>
                </a:lnTo>
                <a:lnTo>
                  <a:pt x="141157" y="152885"/>
                </a:lnTo>
                <a:lnTo>
                  <a:pt x="230775" y="152885"/>
                </a:lnTo>
                <a:lnTo>
                  <a:pt x="245394" y="138682"/>
                </a:lnTo>
                <a:lnTo>
                  <a:pt x="257229" y="116502"/>
                </a:lnTo>
                <a:lnTo>
                  <a:pt x="261289" y="91620"/>
                </a:lnTo>
                <a:lnTo>
                  <a:pt x="253114" y="57426"/>
                </a:lnTo>
                <a:lnTo>
                  <a:pt x="244647" y="47118"/>
                </a:lnTo>
                <a:close/>
              </a:path>
              <a:path w="381635" h="364490">
                <a:moveTo>
                  <a:pt x="381401" y="283258"/>
                </a:moveTo>
                <a:lnTo>
                  <a:pt x="313036" y="283258"/>
                </a:lnTo>
                <a:lnTo>
                  <a:pt x="313036" y="356554"/>
                </a:lnTo>
                <a:lnTo>
                  <a:pt x="381401" y="356554"/>
                </a:lnTo>
                <a:lnTo>
                  <a:pt x="381401" y="283258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01094" y="7651577"/>
            <a:ext cx="7746527" cy="48116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961754" y="8462405"/>
            <a:ext cx="9662438" cy="379402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8289962" y="1430792"/>
            <a:ext cx="2969895" cy="535305"/>
          </a:xfrm>
          <a:custGeom>
            <a:avLst/>
            <a:gdLst/>
            <a:ahLst/>
            <a:cxnLst/>
            <a:rect l="l" t="t" r="r" b="b"/>
            <a:pathLst>
              <a:path w="2969895" h="535305">
                <a:moveTo>
                  <a:pt x="339392" y="10994"/>
                </a:moveTo>
                <a:lnTo>
                  <a:pt x="165670" y="10994"/>
                </a:lnTo>
                <a:lnTo>
                  <a:pt x="0" y="524120"/>
                </a:lnTo>
                <a:lnTo>
                  <a:pt x="126812" y="524120"/>
                </a:lnTo>
                <a:lnTo>
                  <a:pt x="157607" y="417097"/>
                </a:lnTo>
                <a:lnTo>
                  <a:pt x="470509" y="417097"/>
                </a:lnTo>
                <a:lnTo>
                  <a:pt x="439268" y="320335"/>
                </a:lnTo>
                <a:lnTo>
                  <a:pt x="186193" y="320335"/>
                </a:lnTo>
                <a:lnTo>
                  <a:pt x="242631" y="125346"/>
                </a:lnTo>
                <a:lnTo>
                  <a:pt x="376313" y="125346"/>
                </a:lnTo>
                <a:lnTo>
                  <a:pt x="339392" y="10994"/>
                </a:lnTo>
                <a:close/>
              </a:path>
              <a:path w="2969895" h="535305">
                <a:moveTo>
                  <a:pt x="470509" y="417097"/>
                </a:moveTo>
                <a:lnTo>
                  <a:pt x="327665" y="417097"/>
                </a:lnTo>
                <a:lnTo>
                  <a:pt x="358460" y="524120"/>
                </a:lnTo>
                <a:lnTo>
                  <a:pt x="505063" y="524120"/>
                </a:lnTo>
                <a:lnTo>
                  <a:pt x="470509" y="417097"/>
                </a:lnTo>
                <a:close/>
              </a:path>
              <a:path w="2969895" h="535305">
                <a:moveTo>
                  <a:pt x="376313" y="125346"/>
                </a:moveTo>
                <a:lnTo>
                  <a:pt x="242631" y="125346"/>
                </a:lnTo>
                <a:lnTo>
                  <a:pt x="299812" y="320335"/>
                </a:lnTo>
                <a:lnTo>
                  <a:pt x="439268" y="320335"/>
                </a:lnTo>
                <a:lnTo>
                  <a:pt x="376313" y="125346"/>
                </a:lnTo>
                <a:close/>
              </a:path>
              <a:path w="2969895" h="535305">
                <a:moveTo>
                  <a:pt x="749851" y="0"/>
                </a:moveTo>
                <a:lnTo>
                  <a:pt x="700356" y="3889"/>
                </a:lnTo>
                <a:lnTo>
                  <a:pt x="656074" y="15259"/>
                </a:lnTo>
                <a:lnTo>
                  <a:pt x="617167" y="33665"/>
                </a:lnTo>
                <a:lnTo>
                  <a:pt x="583800" y="58658"/>
                </a:lnTo>
                <a:lnTo>
                  <a:pt x="556134" y="89793"/>
                </a:lnTo>
                <a:lnTo>
                  <a:pt x="534332" y="126623"/>
                </a:lnTo>
                <a:lnTo>
                  <a:pt x="518558" y="168701"/>
                </a:lnTo>
                <a:lnTo>
                  <a:pt x="508974" y="215582"/>
                </a:lnTo>
                <a:lnTo>
                  <a:pt x="505743" y="266819"/>
                </a:lnTo>
                <a:lnTo>
                  <a:pt x="505743" y="268285"/>
                </a:lnTo>
                <a:lnTo>
                  <a:pt x="509855" y="330262"/>
                </a:lnTo>
                <a:lnTo>
                  <a:pt x="521733" y="384198"/>
                </a:lnTo>
                <a:lnTo>
                  <a:pt x="540689" y="430025"/>
                </a:lnTo>
                <a:lnTo>
                  <a:pt x="566036" y="467674"/>
                </a:lnTo>
                <a:lnTo>
                  <a:pt x="597087" y="497076"/>
                </a:lnTo>
                <a:lnTo>
                  <a:pt x="633154" y="518162"/>
                </a:lnTo>
                <a:lnTo>
                  <a:pt x="673551" y="530865"/>
                </a:lnTo>
                <a:lnTo>
                  <a:pt x="717590" y="535114"/>
                </a:lnTo>
                <a:lnTo>
                  <a:pt x="764404" y="530018"/>
                </a:lnTo>
                <a:lnTo>
                  <a:pt x="803453" y="514681"/>
                </a:lnTo>
                <a:lnTo>
                  <a:pt x="834391" y="489036"/>
                </a:lnTo>
                <a:lnTo>
                  <a:pt x="856874" y="453012"/>
                </a:lnTo>
                <a:lnTo>
                  <a:pt x="969028" y="453012"/>
                </a:lnTo>
                <a:lnTo>
                  <a:pt x="969028" y="441284"/>
                </a:lnTo>
                <a:lnTo>
                  <a:pt x="753516" y="441284"/>
                </a:lnTo>
                <a:lnTo>
                  <a:pt x="717097" y="435397"/>
                </a:lnTo>
                <a:lnTo>
                  <a:pt x="688772" y="416703"/>
                </a:lnTo>
                <a:lnTo>
                  <a:pt x="668541" y="383652"/>
                </a:lnTo>
                <a:lnTo>
                  <a:pt x="656403" y="334695"/>
                </a:lnTo>
                <a:lnTo>
                  <a:pt x="652357" y="268285"/>
                </a:lnTo>
                <a:lnTo>
                  <a:pt x="652357" y="266819"/>
                </a:lnTo>
                <a:lnTo>
                  <a:pt x="656602" y="200132"/>
                </a:lnTo>
                <a:lnTo>
                  <a:pt x="669081" y="151143"/>
                </a:lnTo>
                <a:lnTo>
                  <a:pt x="689406" y="118199"/>
                </a:lnTo>
                <a:lnTo>
                  <a:pt x="752050" y="93829"/>
                </a:lnTo>
                <a:lnTo>
                  <a:pt x="940624" y="93829"/>
                </a:lnTo>
                <a:lnTo>
                  <a:pt x="928874" y="72322"/>
                </a:lnTo>
                <a:lnTo>
                  <a:pt x="898565" y="41230"/>
                </a:lnTo>
                <a:lnTo>
                  <a:pt x="858910" y="18568"/>
                </a:lnTo>
                <a:lnTo>
                  <a:pt x="809481" y="4703"/>
                </a:lnTo>
                <a:lnTo>
                  <a:pt x="749851" y="0"/>
                </a:lnTo>
                <a:close/>
              </a:path>
              <a:path w="2969895" h="535305">
                <a:moveTo>
                  <a:pt x="969028" y="453012"/>
                </a:moveTo>
                <a:lnTo>
                  <a:pt x="856874" y="453012"/>
                </a:lnTo>
                <a:lnTo>
                  <a:pt x="864204" y="524120"/>
                </a:lnTo>
                <a:lnTo>
                  <a:pt x="969028" y="524120"/>
                </a:lnTo>
                <a:lnTo>
                  <a:pt x="969028" y="453012"/>
                </a:lnTo>
                <a:close/>
              </a:path>
              <a:path w="2969895" h="535305">
                <a:moveTo>
                  <a:pt x="969028" y="242631"/>
                </a:moveTo>
                <a:lnTo>
                  <a:pt x="742521" y="242631"/>
                </a:lnTo>
                <a:lnTo>
                  <a:pt x="742521" y="338659"/>
                </a:lnTo>
                <a:lnTo>
                  <a:pt x="837817" y="338659"/>
                </a:lnTo>
                <a:lnTo>
                  <a:pt x="837817" y="341591"/>
                </a:lnTo>
                <a:lnTo>
                  <a:pt x="831551" y="384384"/>
                </a:lnTo>
                <a:lnTo>
                  <a:pt x="814082" y="415630"/>
                </a:lnTo>
                <a:lnTo>
                  <a:pt x="787405" y="434779"/>
                </a:lnTo>
                <a:lnTo>
                  <a:pt x="753516" y="441284"/>
                </a:lnTo>
                <a:lnTo>
                  <a:pt x="969028" y="441284"/>
                </a:lnTo>
                <a:lnTo>
                  <a:pt x="969028" y="242631"/>
                </a:lnTo>
                <a:close/>
              </a:path>
              <a:path w="2969895" h="535305">
                <a:moveTo>
                  <a:pt x="940624" y="93829"/>
                </a:moveTo>
                <a:lnTo>
                  <a:pt x="752050" y="93829"/>
                </a:lnTo>
                <a:lnTo>
                  <a:pt x="783397" y="98674"/>
                </a:lnTo>
                <a:lnTo>
                  <a:pt x="808218" y="113346"/>
                </a:lnTo>
                <a:lnTo>
                  <a:pt x="826580" y="138052"/>
                </a:lnTo>
                <a:lnTo>
                  <a:pt x="838550" y="172999"/>
                </a:lnTo>
                <a:lnTo>
                  <a:pt x="963164" y="158330"/>
                </a:lnTo>
                <a:lnTo>
                  <a:pt x="950265" y="111477"/>
                </a:lnTo>
                <a:lnTo>
                  <a:pt x="940624" y="93829"/>
                </a:lnTo>
                <a:close/>
              </a:path>
              <a:path w="2969895" h="535305">
                <a:moveTo>
                  <a:pt x="1410260" y="10994"/>
                </a:moveTo>
                <a:lnTo>
                  <a:pt x="1038607" y="10994"/>
                </a:lnTo>
                <a:lnTo>
                  <a:pt x="1038607" y="524120"/>
                </a:lnTo>
                <a:lnTo>
                  <a:pt x="1410260" y="524120"/>
                </a:lnTo>
                <a:lnTo>
                  <a:pt x="1410260" y="424426"/>
                </a:lnTo>
                <a:lnTo>
                  <a:pt x="1179346" y="424426"/>
                </a:lnTo>
                <a:lnTo>
                  <a:pt x="1179346" y="310807"/>
                </a:lnTo>
                <a:lnTo>
                  <a:pt x="1377266" y="310807"/>
                </a:lnTo>
                <a:lnTo>
                  <a:pt x="1377266" y="211846"/>
                </a:lnTo>
                <a:lnTo>
                  <a:pt x="1179346" y="211846"/>
                </a:lnTo>
                <a:lnTo>
                  <a:pt x="1179346" y="110687"/>
                </a:lnTo>
                <a:lnTo>
                  <a:pt x="1410260" y="110687"/>
                </a:lnTo>
                <a:lnTo>
                  <a:pt x="1410260" y="10994"/>
                </a:lnTo>
                <a:close/>
              </a:path>
              <a:path w="2969895" h="535305">
                <a:moveTo>
                  <a:pt x="1616924" y="10994"/>
                </a:moveTo>
                <a:lnTo>
                  <a:pt x="1483515" y="10994"/>
                </a:lnTo>
                <a:lnTo>
                  <a:pt x="1483515" y="524120"/>
                </a:lnTo>
                <a:lnTo>
                  <a:pt x="1609594" y="524120"/>
                </a:lnTo>
                <a:lnTo>
                  <a:pt x="1609594" y="222841"/>
                </a:lnTo>
                <a:lnTo>
                  <a:pt x="1749796" y="222841"/>
                </a:lnTo>
                <a:lnTo>
                  <a:pt x="1616924" y="10994"/>
                </a:lnTo>
                <a:close/>
              </a:path>
              <a:path w="2969895" h="535305">
                <a:moveTo>
                  <a:pt x="1749796" y="222841"/>
                </a:moveTo>
                <a:lnTo>
                  <a:pt x="1609594" y="222841"/>
                </a:lnTo>
                <a:lnTo>
                  <a:pt x="1798720" y="524120"/>
                </a:lnTo>
                <a:lnTo>
                  <a:pt x="1925532" y="524120"/>
                </a:lnTo>
                <a:lnTo>
                  <a:pt x="1925532" y="302011"/>
                </a:lnTo>
                <a:lnTo>
                  <a:pt x="1799453" y="302011"/>
                </a:lnTo>
                <a:lnTo>
                  <a:pt x="1749796" y="222841"/>
                </a:lnTo>
                <a:close/>
              </a:path>
              <a:path w="2969895" h="535305">
                <a:moveTo>
                  <a:pt x="1925532" y="10994"/>
                </a:moveTo>
                <a:lnTo>
                  <a:pt x="1799453" y="10994"/>
                </a:lnTo>
                <a:lnTo>
                  <a:pt x="1799453" y="302011"/>
                </a:lnTo>
                <a:lnTo>
                  <a:pt x="1925532" y="302011"/>
                </a:lnTo>
                <a:lnTo>
                  <a:pt x="1925532" y="10994"/>
                </a:lnTo>
                <a:close/>
              </a:path>
              <a:path w="2969895" h="535305">
                <a:moveTo>
                  <a:pt x="2212100" y="10994"/>
                </a:moveTo>
                <a:lnTo>
                  <a:pt x="2003185" y="10994"/>
                </a:lnTo>
                <a:lnTo>
                  <a:pt x="2003185" y="524120"/>
                </a:lnTo>
                <a:lnTo>
                  <a:pt x="2212100" y="524120"/>
                </a:lnTo>
                <a:lnTo>
                  <a:pt x="2264739" y="520752"/>
                </a:lnTo>
                <a:lnTo>
                  <a:pt x="2311230" y="510754"/>
                </a:lnTo>
                <a:lnTo>
                  <a:pt x="2351563" y="494282"/>
                </a:lnTo>
                <a:lnTo>
                  <a:pt x="2385723" y="471493"/>
                </a:lnTo>
                <a:lnTo>
                  <a:pt x="2413700" y="442544"/>
                </a:lnTo>
                <a:lnTo>
                  <a:pt x="2422707" y="428091"/>
                </a:lnTo>
                <a:lnTo>
                  <a:pt x="2143924" y="428091"/>
                </a:lnTo>
                <a:lnTo>
                  <a:pt x="2143924" y="107022"/>
                </a:lnTo>
                <a:lnTo>
                  <a:pt x="2422708" y="107022"/>
                </a:lnTo>
                <a:lnTo>
                  <a:pt x="2413700" y="92568"/>
                </a:lnTo>
                <a:lnTo>
                  <a:pt x="2385723" y="63620"/>
                </a:lnTo>
                <a:lnTo>
                  <a:pt x="2351563" y="40831"/>
                </a:lnTo>
                <a:lnTo>
                  <a:pt x="2311230" y="24360"/>
                </a:lnTo>
                <a:lnTo>
                  <a:pt x="2264739" y="14362"/>
                </a:lnTo>
                <a:lnTo>
                  <a:pt x="2212100" y="10994"/>
                </a:lnTo>
                <a:close/>
              </a:path>
              <a:path w="2969895" h="535305">
                <a:moveTo>
                  <a:pt x="2422708" y="107022"/>
                </a:moveTo>
                <a:lnTo>
                  <a:pt x="2192310" y="107022"/>
                </a:lnTo>
                <a:lnTo>
                  <a:pt x="2241015" y="112593"/>
                </a:lnTo>
                <a:lnTo>
                  <a:pt x="2276387" y="130126"/>
                </a:lnTo>
                <a:lnTo>
                  <a:pt x="2299868" y="160853"/>
                </a:lnTo>
                <a:lnTo>
                  <a:pt x="2312900" y="206007"/>
                </a:lnTo>
                <a:lnTo>
                  <a:pt x="2316924" y="266819"/>
                </a:lnTo>
                <a:lnTo>
                  <a:pt x="2316924" y="268285"/>
                </a:lnTo>
                <a:lnTo>
                  <a:pt x="2312900" y="329101"/>
                </a:lnTo>
                <a:lnTo>
                  <a:pt x="2299868" y="374258"/>
                </a:lnTo>
                <a:lnTo>
                  <a:pt x="2276387" y="404987"/>
                </a:lnTo>
                <a:lnTo>
                  <a:pt x="2241015" y="422520"/>
                </a:lnTo>
                <a:lnTo>
                  <a:pt x="2192310" y="428091"/>
                </a:lnTo>
                <a:lnTo>
                  <a:pt x="2422707" y="428091"/>
                </a:lnTo>
                <a:lnTo>
                  <a:pt x="2435481" y="407592"/>
                </a:lnTo>
                <a:lnTo>
                  <a:pt x="2451054" y="366793"/>
                </a:lnTo>
                <a:lnTo>
                  <a:pt x="2460406" y="320305"/>
                </a:lnTo>
                <a:lnTo>
                  <a:pt x="2463527" y="268285"/>
                </a:lnTo>
                <a:lnTo>
                  <a:pt x="2463527" y="266819"/>
                </a:lnTo>
                <a:lnTo>
                  <a:pt x="2460406" y="214801"/>
                </a:lnTo>
                <a:lnTo>
                  <a:pt x="2451054" y="168315"/>
                </a:lnTo>
                <a:lnTo>
                  <a:pt x="2435481" y="127519"/>
                </a:lnTo>
                <a:lnTo>
                  <a:pt x="2422708" y="107022"/>
                </a:lnTo>
                <a:close/>
              </a:path>
              <a:path w="2969895" h="535305">
                <a:moveTo>
                  <a:pt x="2803600" y="10994"/>
                </a:moveTo>
                <a:lnTo>
                  <a:pt x="2629878" y="10994"/>
                </a:lnTo>
                <a:lnTo>
                  <a:pt x="2464207" y="524120"/>
                </a:lnTo>
                <a:lnTo>
                  <a:pt x="2591020" y="524120"/>
                </a:lnTo>
                <a:lnTo>
                  <a:pt x="2621815" y="417097"/>
                </a:lnTo>
                <a:lnTo>
                  <a:pt x="2934716" y="417097"/>
                </a:lnTo>
                <a:lnTo>
                  <a:pt x="2903476" y="320335"/>
                </a:lnTo>
                <a:lnTo>
                  <a:pt x="2650400" y="320335"/>
                </a:lnTo>
                <a:lnTo>
                  <a:pt x="2706839" y="125346"/>
                </a:lnTo>
                <a:lnTo>
                  <a:pt x="2840520" y="125346"/>
                </a:lnTo>
                <a:lnTo>
                  <a:pt x="2803600" y="10994"/>
                </a:lnTo>
                <a:close/>
              </a:path>
              <a:path w="2969895" h="535305">
                <a:moveTo>
                  <a:pt x="2934716" y="417097"/>
                </a:moveTo>
                <a:lnTo>
                  <a:pt x="2791873" y="417097"/>
                </a:lnTo>
                <a:lnTo>
                  <a:pt x="2822667" y="524120"/>
                </a:lnTo>
                <a:lnTo>
                  <a:pt x="2969270" y="524120"/>
                </a:lnTo>
                <a:lnTo>
                  <a:pt x="2934716" y="417097"/>
                </a:lnTo>
                <a:close/>
              </a:path>
              <a:path w="2969895" h="535305">
                <a:moveTo>
                  <a:pt x="2840520" y="125346"/>
                </a:moveTo>
                <a:lnTo>
                  <a:pt x="2706839" y="125346"/>
                </a:lnTo>
                <a:lnTo>
                  <a:pt x="2764020" y="320335"/>
                </a:lnTo>
                <a:lnTo>
                  <a:pt x="2903476" y="320335"/>
                </a:lnTo>
                <a:lnTo>
                  <a:pt x="2840520" y="125346"/>
                </a:lnTo>
                <a:close/>
              </a:path>
            </a:pathLst>
          </a:custGeom>
          <a:solidFill>
            <a:srgbClr val="2A7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804821" y="6885099"/>
            <a:ext cx="514528" cy="51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69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773356" y="10460323"/>
              <a:ext cx="389255" cy="246379"/>
            </a:xfrm>
            <a:custGeom>
              <a:avLst/>
              <a:gdLst/>
              <a:ahLst/>
              <a:cxnLst/>
              <a:rect l="l" t="t" r="r" b="b"/>
              <a:pathLst>
                <a:path w="389255" h="246379">
                  <a:moveTo>
                    <a:pt x="175895" y="198831"/>
                  </a:moveTo>
                  <a:lnTo>
                    <a:pt x="136944" y="205435"/>
                  </a:lnTo>
                  <a:lnTo>
                    <a:pt x="90144" y="206692"/>
                  </a:lnTo>
                  <a:lnTo>
                    <a:pt x="68148" y="206692"/>
                  </a:lnTo>
                  <a:lnTo>
                    <a:pt x="68465" y="206057"/>
                  </a:lnTo>
                  <a:lnTo>
                    <a:pt x="69100" y="205435"/>
                  </a:lnTo>
                  <a:lnTo>
                    <a:pt x="102057" y="176250"/>
                  </a:lnTo>
                  <a:lnTo>
                    <a:pt x="131064" y="145630"/>
                  </a:lnTo>
                  <a:lnTo>
                    <a:pt x="151701" y="112001"/>
                  </a:lnTo>
                  <a:lnTo>
                    <a:pt x="159562" y="73812"/>
                  </a:lnTo>
                  <a:lnTo>
                    <a:pt x="154901" y="45593"/>
                  </a:lnTo>
                  <a:lnTo>
                    <a:pt x="147523" y="33616"/>
                  </a:lnTo>
                  <a:lnTo>
                    <a:pt x="140398" y="22072"/>
                  </a:lnTo>
                  <a:lnTo>
                    <a:pt x="115303" y="5969"/>
                  </a:lnTo>
                  <a:lnTo>
                    <a:pt x="78828" y="0"/>
                  </a:lnTo>
                  <a:lnTo>
                    <a:pt x="55232" y="1663"/>
                  </a:lnTo>
                  <a:lnTo>
                    <a:pt x="36322" y="5740"/>
                  </a:lnTo>
                  <a:lnTo>
                    <a:pt x="21463" y="10871"/>
                  </a:lnTo>
                  <a:lnTo>
                    <a:pt x="10045" y="15709"/>
                  </a:lnTo>
                  <a:lnTo>
                    <a:pt x="10896" y="23190"/>
                  </a:lnTo>
                  <a:lnTo>
                    <a:pt x="11912" y="33616"/>
                  </a:lnTo>
                  <a:lnTo>
                    <a:pt x="12776" y="44221"/>
                  </a:lnTo>
                  <a:lnTo>
                    <a:pt x="12877" y="45593"/>
                  </a:lnTo>
                  <a:lnTo>
                    <a:pt x="13500" y="56235"/>
                  </a:lnTo>
                  <a:lnTo>
                    <a:pt x="21869" y="48196"/>
                  </a:lnTo>
                  <a:lnTo>
                    <a:pt x="33528" y="40919"/>
                  </a:lnTo>
                  <a:lnTo>
                    <a:pt x="48133" y="35648"/>
                  </a:lnTo>
                  <a:lnTo>
                    <a:pt x="65328" y="33616"/>
                  </a:lnTo>
                  <a:lnTo>
                    <a:pt x="81889" y="36118"/>
                  </a:lnTo>
                  <a:lnTo>
                    <a:pt x="96037" y="44221"/>
                  </a:lnTo>
                  <a:lnTo>
                    <a:pt x="106057" y="58788"/>
                  </a:lnTo>
                  <a:lnTo>
                    <a:pt x="110248" y="80721"/>
                  </a:lnTo>
                  <a:lnTo>
                    <a:pt x="102997" y="116014"/>
                  </a:lnTo>
                  <a:lnTo>
                    <a:pt x="81508" y="149326"/>
                  </a:lnTo>
                  <a:lnTo>
                    <a:pt x="49644" y="182105"/>
                  </a:lnTo>
                  <a:lnTo>
                    <a:pt x="11303" y="215798"/>
                  </a:lnTo>
                  <a:lnTo>
                    <a:pt x="10363" y="216433"/>
                  </a:lnTo>
                  <a:lnTo>
                    <a:pt x="8483" y="219570"/>
                  </a:lnTo>
                  <a:lnTo>
                    <a:pt x="7531" y="222084"/>
                  </a:lnTo>
                  <a:lnTo>
                    <a:pt x="4711" y="228358"/>
                  </a:lnTo>
                  <a:lnTo>
                    <a:pt x="0" y="240296"/>
                  </a:lnTo>
                  <a:lnTo>
                    <a:pt x="0" y="241871"/>
                  </a:lnTo>
                  <a:lnTo>
                    <a:pt x="4089" y="241465"/>
                  </a:lnTo>
                  <a:lnTo>
                    <a:pt x="10083" y="241160"/>
                  </a:lnTo>
                  <a:lnTo>
                    <a:pt x="17805" y="240995"/>
                  </a:lnTo>
                  <a:lnTo>
                    <a:pt x="32194" y="240995"/>
                  </a:lnTo>
                  <a:lnTo>
                    <a:pt x="140716" y="242189"/>
                  </a:lnTo>
                  <a:lnTo>
                    <a:pt x="159245" y="242189"/>
                  </a:lnTo>
                  <a:lnTo>
                    <a:pt x="162699" y="241871"/>
                  </a:lnTo>
                  <a:lnTo>
                    <a:pt x="165214" y="241249"/>
                  </a:lnTo>
                  <a:lnTo>
                    <a:pt x="165277" y="240931"/>
                  </a:lnTo>
                  <a:lnTo>
                    <a:pt x="166573" y="234048"/>
                  </a:lnTo>
                  <a:lnTo>
                    <a:pt x="168795" y="223456"/>
                  </a:lnTo>
                  <a:lnTo>
                    <a:pt x="171894" y="211162"/>
                  </a:lnTo>
                  <a:lnTo>
                    <a:pt x="173342" y="206692"/>
                  </a:lnTo>
                  <a:lnTo>
                    <a:pt x="175895" y="198831"/>
                  </a:lnTo>
                  <a:close/>
                </a:path>
                <a:path w="389255" h="246379">
                  <a:moveTo>
                    <a:pt x="389191" y="117170"/>
                  </a:moveTo>
                  <a:lnTo>
                    <a:pt x="383857" y="74739"/>
                  </a:lnTo>
                  <a:lnTo>
                    <a:pt x="367474" y="37147"/>
                  </a:lnTo>
                  <a:lnTo>
                    <a:pt x="358241" y="28282"/>
                  </a:lnTo>
                  <a:lnTo>
                    <a:pt x="339877" y="10642"/>
                  </a:lnTo>
                  <a:lnTo>
                    <a:pt x="339877" y="125641"/>
                  </a:lnTo>
                  <a:lnTo>
                    <a:pt x="337604" y="161709"/>
                  </a:lnTo>
                  <a:lnTo>
                    <a:pt x="330492" y="190830"/>
                  </a:lnTo>
                  <a:lnTo>
                    <a:pt x="318008" y="210286"/>
                  </a:lnTo>
                  <a:lnTo>
                    <a:pt x="299669" y="217373"/>
                  </a:lnTo>
                  <a:lnTo>
                    <a:pt x="278599" y="208864"/>
                  </a:lnTo>
                  <a:lnTo>
                    <a:pt x="264731" y="186347"/>
                  </a:lnTo>
                  <a:lnTo>
                    <a:pt x="257086" y="154292"/>
                  </a:lnTo>
                  <a:lnTo>
                    <a:pt x="254749" y="117170"/>
                  </a:lnTo>
                  <a:lnTo>
                    <a:pt x="257606" y="79159"/>
                  </a:lnTo>
                  <a:lnTo>
                    <a:pt x="278599" y="34124"/>
                  </a:lnTo>
                  <a:lnTo>
                    <a:pt x="330098" y="57873"/>
                  </a:lnTo>
                  <a:lnTo>
                    <a:pt x="339877" y="125641"/>
                  </a:lnTo>
                  <a:lnTo>
                    <a:pt x="339877" y="10642"/>
                  </a:lnTo>
                  <a:lnTo>
                    <a:pt x="339496" y="10274"/>
                  </a:lnTo>
                  <a:lnTo>
                    <a:pt x="299351" y="0"/>
                  </a:lnTo>
                  <a:lnTo>
                    <a:pt x="283845" y="1016"/>
                  </a:lnTo>
                  <a:lnTo>
                    <a:pt x="245960" y="16967"/>
                  </a:lnTo>
                  <a:lnTo>
                    <a:pt x="215963" y="60121"/>
                  </a:lnTo>
                  <a:lnTo>
                    <a:pt x="205752" y="126593"/>
                  </a:lnTo>
                  <a:lnTo>
                    <a:pt x="210070" y="167017"/>
                  </a:lnTo>
                  <a:lnTo>
                    <a:pt x="224751" y="205752"/>
                  </a:lnTo>
                  <a:lnTo>
                    <a:pt x="252399" y="234810"/>
                  </a:lnTo>
                  <a:lnTo>
                    <a:pt x="295579" y="246265"/>
                  </a:lnTo>
                  <a:lnTo>
                    <a:pt x="310997" y="245275"/>
                  </a:lnTo>
                  <a:lnTo>
                    <a:pt x="349605" y="227736"/>
                  </a:lnTo>
                  <a:lnTo>
                    <a:pt x="378587" y="184696"/>
                  </a:lnTo>
                  <a:lnTo>
                    <a:pt x="386448" y="154139"/>
                  </a:lnTo>
                  <a:lnTo>
                    <a:pt x="389191" y="117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FD40EF0-603A-E806-C8F7-D05930447197}"/>
              </a:ext>
            </a:extLst>
          </p:cNvPr>
          <p:cNvSpPr txBox="1">
            <a:spLocks/>
          </p:cNvSpPr>
          <p:nvPr/>
        </p:nvSpPr>
        <p:spPr>
          <a:xfrm>
            <a:off x="3889883" y="1235075"/>
            <a:ext cx="14416615" cy="165457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72CE"/>
                </a:solidFill>
                <a:latin typeface="Balto Bold" panose="020B0503040502020203" pitchFamily="34" charset="77"/>
              </a:rPr>
              <a:t>Insurance Consumer Affairs Complaints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B6EA10-11BA-2233-E90C-F397681A4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706" y="3024570"/>
            <a:ext cx="9416971" cy="54113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860059" y="10460323"/>
              <a:ext cx="291465" cy="242570"/>
            </a:xfrm>
            <a:custGeom>
              <a:avLst/>
              <a:gdLst/>
              <a:ahLst/>
              <a:cxnLst/>
              <a:rect l="l" t="t" r="r" b="b"/>
              <a:pathLst>
                <a:path w="291465" h="242570">
                  <a:moveTo>
                    <a:pt x="175895" y="198831"/>
                  </a:moveTo>
                  <a:lnTo>
                    <a:pt x="136944" y="205435"/>
                  </a:lnTo>
                  <a:lnTo>
                    <a:pt x="90131" y="206692"/>
                  </a:lnTo>
                  <a:lnTo>
                    <a:pt x="68148" y="206692"/>
                  </a:lnTo>
                  <a:lnTo>
                    <a:pt x="68465" y="206057"/>
                  </a:lnTo>
                  <a:lnTo>
                    <a:pt x="69100" y="205435"/>
                  </a:lnTo>
                  <a:lnTo>
                    <a:pt x="102044" y="176250"/>
                  </a:lnTo>
                  <a:lnTo>
                    <a:pt x="131051" y="145630"/>
                  </a:lnTo>
                  <a:lnTo>
                    <a:pt x="151701" y="112001"/>
                  </a:lnTo>
                  <a:lnTo>
                    <a:pt x="159562" y="73812"/>
                  </a:lnTo>
                  <a:lnTo>
                    <a:pt x="154901" y="45593"/>
                  </a:lnTo>
                  <a:lnTo>
                    <a:pt x="147510" y="33616"/>
                  </a:lnTo>
                  <a:lnTo>
                    <a:pt x="140398" y="22072"/>
                  </a:lnTo>
                  <a:lnTo>
                    <a:pt x="115303" y="5969"/>
                  </a:lnTo>
                  <a:lnTo>
                    <a:pt x="78828" y="0"/>
                  </a:lnTo>
                  <a:lnTo>
                    <a:pt x="55232" y="1663"/>
                  </a:lnTo>
                  <a:lnTo>
                    <a:pt x="36309" y="5740"/>
                  </a:lnTo>
                  <a:lnTo>
                    <a:pt x="21463" y="10871"/>
                  </a:lnTo>
                  <a:lnTo>
                    <a:pt x="10045" y="15709"/>
                  </a:lnTo>
                  <a:lnTo>
                    <a:pt x="10896" y="23190"/>
                  </a:lnTo>
                  <a:lnTo>
                    <a:pt x="11912" y="33616"/>
                  </a:lnTo>
                  <a:lnTo>
                    <a:pt x="12776" y="44221"/>
                  </a:lnTo>
                  <a:lnTo>
                    <a:pt x="12877" y="45593"/>
                  </a:lnTo>
                  <a:lnTo>
                    <a:pt x="13500" y="56235"/>
                  </a:lnTo>
                  <a:lnTo>
                    <a:pt x="21869" y="48196"/>
                  </a:lnTo>
                  <a:lnTo>
                    <a:pt x="33528" y="40919"/>
                  </a:lnTo>
                  <a:lnTo>
                    <a:pt x="48133" y="35648"/>
                  </a:lnTo>
                  <a:lnTo>
                    <a:pt x="65316" y="33616"/>
                  </a:lnTo>
                  <a:lnTo>
                    <a:pt x="81876" y="36118"/>
                  </a:lnTo>
                  <a:lnTo>
                    <a:pt x="96024" y="44221"/>
                  </a:lnTo>
                  <a:lnTo>
                    <a:pt x="106045" y="58788"/>
                  </a:lnTo>
                  <a:lnTo>
                    <a:pt x="110236" y="80721"/>
                  </a:lnTo>
                  <a:lnTo>
                    <a:pt x="102997" y="116014"/>
                  </a:lnTo>
                  <a:lnTo>
                    <a:pt x="81508" y="149326"/>
                  </a:lnTo>
                  <a:lnTo>
                    <a:pt x="49644" y="182105"/>
                  </a:lnTo>
                  <a:lnTo>
                    <a:pt x="11303" y="215798"/>
                  </a:lnTo>
                  <a:lnTo>
                    <a:pt x="10363" y="216433"/>
                  </a:lnTo>
                  <a:lnTo>
                    <a:pt x="8470" y="219570"/>
                  </a:lnTo>
                  <a:lnTo>
                    <a:pt x="7531" y="222084"/>
                  </a:lnTo>
                  <a:lnTo>
                    <a:pt x="4711" y="228358"/>
                  </a:lnTo>
                  <a:lnTo>
                    <a:pt x="0" y="240296"/>
                  </a:lnTo>
                  <a:lnTo>
                    <a:pt x="0" y="241871"/>
                  </a:lnTo>
                  <a:lnTo>
                    <a:pt x="4076" y="241465"/>
                  </a:lnTo>
                  <a:lnTo>
                    <a:pt x="10083" y="241160"/>
                  </a:lnTo>
                  <a:lnTo>
                    <a:pt x="17792" y="240995"/>
                  </a:lnTo>
                  <a:lnTo>
                    <a:pt x="32194" y="240995"/>
                  </a:lnTo>
                  <a:lnTo>
                    <a:pt x="140716" y="242189"/>
                  </a:lnTo>
                  <a:lnTo>
                    <a:pt x="159245" y="242189"/>
                  </a:lnTo>
                  <a:lnTo>
                    <a:pt x="162699" y="241871"/>
                  </a:lnTo>
                  <a:lnTo>
                    <a:pt x="165214" y="241249"/>
                  </a:lnTo>
                  <a:lnTo>
                    <a:pt x="165277" y="240931"/>
                  </a:lnTo>
                  <a:lnTo>
                    <a:pt x="166573" y="234048"/>
                  </a:lnTo>
                  <a:lnTo>
                    <a:pt x="168783" y="223456"/>
                  </a:lnTo>
                  <a:lnTo>
                    <a:pt x="171881" y="211162"/>
                  </a:lnTo>
                  <a:lnTo>
                    <a:pt x="173342" y="206692"/>
                  </a:lnTo>
                  <a:lnTo>
                    <a:pt x="175895" y="198831"/>
                  </a:lnTo>
                  <a:close/>
                </a:path>
                <a:path w="291465" h="242570">
                  <a:moveTo>
                    <a:pt x="291172" y="241554"/>
                  </a:moveTo>
                  <a:lnTo>
                    <a:pt x="291134" y="240931"/>
                  </a:lnTo>
                  <a:lnTo>
                    <a:pt x="290080" y="225869"/>
                  </a:lnTo>
                  <a:lnTo>
                    <a:pt x="289179" y="203936"/>
                  </a:lnTo>
                  <a:lnTo>
                    <a:pt x="288569" y="178130"/>
                  </a:lnTo>
                  <a:lnTo>
                    <a:pt x="288353" y="150774"/>
                  </a:lnTo>
                  <a:lnTo>
                    <a:pt x="288455" y="73939"/>
                  </a:lnTo>
                  <a:lnTo>
                    <a:pt x="288607" y="53403"/>
                  </a:lnTo>
                  <a:lnTo>
                    <a:pt x="289140" y="28397"/>
                  </a:lnTo>
                  <a:lnTo>
                    <a:pt x="289928" y="4089"/>
                  </a:lnTo>
                  <a:lnTo>
                    <a:pt x="289928" y="0"/>
                  </a:lnTo>
                  <a:lnTo>
                    <a:pt x="287413" y="0"/>
                  </a:lnTo>
                  <a:lnTo>
                    <a:pt x="284264" y="1574"/>
                  </a:lnTo>
                  <a:lnTo>
                    <a:pt x="281444" y="3467"/>
                  </a:lnTo>
                  <a:lnTo>
                    <a:pt x="265442" y="11874"/>
                  </a:lnTo>
                  <a:lnTo>
                    <a:pt x="245478" y="20777"/>
                  </a:lnTo>
                  <a:lnTo>
                    <a:pt x="224116" y="29032"/>
                  </a:lnTo>
                  <a:lnTo>
                    <a:pt x="203860" y="35496"/>
                  </a:lnTo>
                  <a:lnTo>
                    <a:pt x="203682" y="41516"/>
                  </a:lnTo>
                  <a:lnTo>
                    <a:pt x="202882" y="51803"/>
                  </a:lnTo>
                  <a:lnTo>
                    <a:pt x="201790" y="62496"/>
                  </a:lnTo>
                  <a:lnTo>
                    <a:pt x="200723" y="69735"/>
                  </a:lnTo>
                  <a:lnTo>
                    <a:pt x="211493" y="65328"/>
                  </a:lnTo>
                  <a:lnTo>
                    <a:pt x="234556" y="55346"/>
                  </a:lnTo>
                  <a:lnTo>
                    <a:pt x="239674" y="53403"/>
                  </a:lnTo>
                  <a:lnTo>
                    <a:pt x="240499" y="54521"/>
                  </a:lnTo>
                  <a:lnTo>
                    <a:pt x="241084" y="60198"/>
                  </a:lnTo>
                  <a:lnTo>
                    <a:pt x="241439" y="73939"/>
                  </a:lnTo>
                  <a:lnTo>
                    <a:pt x="241554" y="150774"/>
                  </a:lnTo>
                  <a:lnTo>
                    <a:pt x="241287" y="179730"/>
                  </a:lnTo>
                  <a:lnTo>
                    <a:pt x="240576" y="205905"/>
                  </a:lnTo>
                  <a:lnTo>
                    <a:pt x="239572" y="227368"/>
                  </a:lnTo>
                  <a:lnTo>
                    <a:pt x="238417" y="242189"/>
                  </a:lnTo>
                  <a:lnTo>
                    <a:pt x="243751" y="241719"/>
                  </a:lnTo>
                  <a:lnTo>
                    <a:pt x="250710" y="241325"/>
                  </a:lnTo>
                  <a:lnTo>
                    <a:pt x="259130" y="241033"/>
                  </a:lnTo>
                  <a:lnTo>
                    <a:pt x="268871" y="240931"/>
                  </a:lnTo>
                  <a:lnTo>
                    <a:pt x="283959" y="240931"/>
                  </a:lnTo>
                  <a:lnTo>
                    <a:pt x="291172" y="2415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60C518-3560-1386-0D43-2289DB13A25C}"/>
              </a:ext>
            </a:extLst>
          </p:cNvPr>
          <p:cNvSpPr txBox="1">
            <a:spLocks/>
          </p:cNvSpPr>
          <p:nvPr/>
        </p:nvSpPr>
        <p:spPr>
          <a:xfrm>
            <a:off x="4489450" y="982000"/>
            <a:ext cx="10820400" cy="1219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0072CE"/>
                </a:solidFill>
                <a:latin typeface="Balto Bold" panose="020B0503040502020203" pitchFamily="34" charset="77"/>
              </a:rPr>
              <a:t>Auto Complaints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8887E4-8DC8-306F-B9F9-75EB701E7A38}"/>
              </a:ext>
            </a:extLst>
          </p:cNvPr>
          <p:cNvSpPr txBox="1">
            <a:spLocks/>
          </p:cNvSpPr>
          <p:nvPr/>
        </p:nvSpPr>
        <p:spPr>
          <a:xfrm>
            <a:off x="5099050" y="2974863"/>
            <a:ext cx="11734800" cy="5880211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18192C"/>
                </a:solidFill>
                <a:latin typeface="Balto Medium" panose="020B0503040502020203" pitchFamily="34" charset="77"/>
                <a:cs typeface="Times New Roman" panose="02020603050405020304" pitchFamily="18" charset="0"/>
              </a:rPr>
              <a:t>Auto complaints and phone calls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8192C"/>
                </a:solidFill>
                <a:latin typeface="Balto Medium" panose="020B0503040502020203" pitchFamily="34" charset="77"/>
              </a:rPr>
              <a:t>Delays in adjusting claims/communication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8192C"/>
                </a:solidFill>
                <a:latin typeface="Balto Medium" panose="020B0503040502020203" pitchFamily="34" charset="77"/>
              </a:rPr>
              <a:t>Denial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8192C"/>
                </a:solidFill>
                <a:latin typeface="Balto Medium" panose="020B0503040502020203" pitchFamily="34" charset="77"/>
              </a:rPr>
              <a:t>Unsatisfactory settlement/offer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18192C"/>
                </a:solidFill>
                <a:latin typeface="Balto Medium" panose="020B0503040502020203" pitchFamily="34" charset="77"/>
              </a:rPr>
              <a:t>Rate increases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800686" y="10460323"/>
              <a:ext cx="372745" cy="242570"/>
            </a:xfrm>
            <a:custGeom>
              <a:avLst/>
              <a:gdLst/>
              <a:ahLst/>
              <a:cxnLst/>
              <a:rect l="l" t="t" r="r" b="b"/>
              <a:pathLst>
                <a:path w="372744" h="242570">
                  <a:moveTo>
                    <a:pt x="175895" y="198831"/>
                  </a:moveTo>
                  <a:lnTo>
                    <a:pt x="136944" y="205435"/>
                  </a:lnTo>
                  <a:lnTo>
                    <a:pt x="90144" y="206692"/>
                  </a:lnTo>
                  <a:lnTo>
                    <a:pt x="68148" y="206692"/>
                  </a:lnTo>
                  <a:lnTo>
                    <a:pt x="68465" y="206057"/>
                  </a:lnTo>
                  <a:lnTo>
                    <a:pt x="69088" y="205435"/>
                  </a:lnTo>
                  <a:lnTo>
                    <a:pt x="102044" y="176250"/>
                  </a:lnTo>
                  <a:lnTo>
                    <a:pt x="131051" y="145630"/>
                  </a:lnTo>
                  <a:lnTo>
                    <a:pt x="151701" y="112001"/>
                  </a:lnTo>
                  <a:lnTo>
                    <a:pt x="159562" y="73812"/>
                  </a:lnTo>
                  <a:lnTo>
                    <a:pt x="154901" y="45593"/>
                  </a:lnTo>
                  <a:lnTo>
                    <a:pt x="147510" y="33616"/>
                  </a:lnTo>
                  <a:lnTo>
                    <a:pt x="140398" y="22072"/>
                  </a:lnTo>
                  <a:lnTo>
                    <a:pt x="115303" y="5969"/>
                  </a:lnTo>
                  <a:lnTo>
                    <a:pt x="78828" y="0"/>
                  </a:lnTo>
                  <a:lnTo>
                    <a:pt x="55232" y="1663"/>
                  </a:lnTo>
                  <a:lnTo>
                    <a:pt x="36309" y="5740"/>
                  </a:lnTo>
                  <a:lnTo>
                    <a:pt x="21463" y="10871"/>
                  </a:lnTo>
                  <a:lnTo>
                    <a:pt x="10045" y="15709"/>
                  </a:lnTo>
                  <a:lnTo>
                    <a:pt x="10896" y="23190"/>
                  </a:lnTo>
                  <a:lnTo>
                    <a:pt x="11912" y="33616"/>
                  </a:lnTo>
                  <a:lnTo>
                    <a:pt x="12776" y="44221"/>
                  </a:lnTo>
                  <a:lnTo>
                    <a:pt x="12877" y="45593"/>
                  </a:lnTo>
                  <a:lnTo>
                    <a:pt x="13500" y="56235"/>
                  </a:lnTo>
                  <a:lnTo>
                    <a:pt x="21869" y="48196"/>
                  </a:lnTo>
                  <a:lnTo>
                    <a:pt x="33528" y="40919"/>
                  </a:lnTo>
                  <a:lnTo>
                    <a:pt x="48120" y="35648"/>
                  </a:lnTo>
                  <a:lnTo>
                    <a:pt x="65328" y="33616"/>
                  </a:lnTo>
                  <a:lnTo>
                    <a:pt x="81876" y="36118"/>
                  </a:lnTo>
                  <a:lnTo>
                    <a:pt x="96024" y="44221"/>
                  </a:lnTo>
                  <a:lnTo>
                    <a:pt x="106045" y="58788"/>
                  </a:lnTo>
                  <a:lnTo>
                    <a:pt x="110248" y="80721"/>
                  </a:lnTo>
                  <a:lnTo>
                    <a:pt x="102997" y="116014"/>
                  </a:lnTo>
                  <a:lnTo>
                    <a:pt x="81495" y="149326"/>
                  </a:lnTo>
                  <a:lnTo>
                    <a:pt x="49644" y="182105"/>
                  </a:lnTo>
                  <a:lnTo>
                    <a:pt x="11303" y="215798"/>
                  </a:lnTo>
                  <a:lnTo>
                    <a:pt x="10363" y="216433"/>
                  </a:lnTo>
                  <a:lnTo>
                    <a:pt x="8470" y="219570"/>
                  </a:lnTo>
                  <a:lnTo>
                    <a:pt x="7531" y="222084"/>
                  </a:lnTo>
                  <a:lnTo>
                    <a:pt x="4711" y="228358"/>
                  </a:lnTo>
                  <a:lnTo>
                    <a:pt x="0" y="240296"/>
                  </a:lnTo>
                  <a:lnTo>
                    <a:pt x="0" y="241871"/>
                  </a:lnTo>
                  <a:lnTo>
                    <a:pt x="4089" y="241465"/>
                  </a:lnTo>
                  <a:lnTo>
                    <a:pt x="10083" y="241160"/>
                  </a:lnTo>
                  <a:lnTo>
                    <a:pt x="17792" y="240995"/>
                  </a:lnTo>
                  <a:lnTo>
                    <a:pt x="32194" y="240995"/>
                  </a:lnTo>
                  <a:lnTo>
                    <a:pt x="140716" y="242189"/>
                  </a:lnTo>
                  <a:lnTo>
                    <a:pt x="159245" y="242189"/>
                  </a:lnTo>
                  <a:lnTo>
                    <a:pt x="162699" y="241871"/>
                  </a:lnTo>
                  <a:lnTo>
                    <a:pt x="165214" y="241249"/>
                  </a:lnTo>
                  <a:lnTo>
                    <a:pt x="165277" y="240931"/>
                  </a:lnTo>
                  <a:lnTo>
                    <a:pt x="166573" y="234048"/>
                  </a:lnTo>
                  <a:lnTo>
                    <a:pt x="168783" y="223456"/>
                  </a:lnTo>
                  <a:lnTo>
                    <a:pt x="171881" y="211162"/>
                  </a:lnTo>
                  <a:lnTo>
                    <a:pt x="173342" y="206692"/>
                  </a:lnTo>
                  <a:lnTo>
                    <a:pt x="175895" y="198831"/>
                  </a:lnTo>
                  <a:close/>
                </a:path>
                <a:path w="372744" h="242570">
                  <a:moveTo>
                    <a:pt x="372224" y="198831"/>
                  </a:moveTo>
                  <a:lnTo>
                    <a:pt x="333273" y="205435"/>
                  </a:lnTo>
                  <a:lnTo>
                    <a:pt x="286473" y="206692"/>
                  </a:lnTo>
                  <a:lnTo>
                    <a:pt x="264477" y="206692"/>
                  </a:lnTo>
                  <a:lnTo>
                    <a:pt x="264795" y="206057"/>
                  </a:lnTo>
                  <a:lnTo>
                    <a:pt x="265417" y="205435"/>
                  </a:lnTo>
                  <a:lnTo>
                    <a:pt x="298373" y="176250"/>
                  </a:lnTo>
                  <a:lnTo>
                    <a:pt x="327380" y="145630"/>
                  </a:lnTo>
                  <a:lnTo>
                    <a:pt x="348030" y="112001"/>
                  </a:lnTo>
                  <a:lnTo>
                    <a:pt x="355892" y="73812"/>
                  </a:lnTo>
                  <a:lnTo>
                    <a:pt x="351231" y="45593"/>
                  </a:lnTo>
                  <a:lnTo>
                    <a:pt x="343839" y="33616"/>
                  </a:lnTo>
                  <a:lnTo>
                    <a:pt x="336727" y="22072"/>
                  </a:lnTo>
                  <a:lnTo>
                    <a:pt x="311632" y="5969"/>
                  </a:lnTo>
                  <a:lnTo>
                    <a:pt x="275158" y="0"/>
                  </a:lnTo>
                  <a:lnTo>
                    <a:pt x="251561" y="1663"/>
                  </a:lnTo>
                  <a:lnTo>
                    <a:pt x="232638" y="5740"/>
                  </a:lnTo>
                  <a:lnTo>
                    <a:pt x="217779" y="10871"/>
                  </a:lnTo>
                  <a:lnTo>
                    <a:pt x="206375" y="15709"/>
                  </a:lnTo>
                  <a:lnTo>
                    <a:pt x="207225" y="23190"/>
                  </a:lnTo>
                  <a:lnTo>
                    <a:pt x="208241" y="33616"/>
                  </a:lnTo>
                  <a:lnTo>
                    <a:pt x="209105" y="44221"/>
                  </a:lnTo>
                  <a:lnTo>
                    <a:pt x="209207" y="45593"/>
                  </a:lnTo>
                  <a:lnTo>
                    <a:pt x="209829" y="56235"/>
                  </a:lnTo>
                  <a:lnTo>
                    <a:pt x="218198" y="48196"/>
                  </a:lnTo>
                  <a:lnTo>
                    <a:pt x="229857" y="40919"/>
                  </a:lnTo>
                  <a:lnTo>
                    <a:pt x="244449" y="35648"/>
                  </a:lnTo>
                  <a:lnTo>
                    <a:pt x="261645" y="33616"/>
                  </a:lnTo>
                  <a:lnTo>
                    <a:pt x="278206" y="36118"/>
                  </a:lnTo>
                  <a:lnTo>
                    <a:pt x="292354" y="44221"/>
                  </a:lnTo>
                  <a:lnTo>
                    <a:pt x="302374" y="58788"/>
                  </a:lnTo>
                  <a:lnTo>
                    <a:pt x="306578" y="80721"/>
                  </a:lnTo>
                  <a:lnTo>
                    <a:pt x="299326" y="116014"/>
                  </a:lnTo>
                  <a:lnTo>
                    <a:pt x="277825" y="149326"/>
                  </a:lnTo>
                  <a:lnTo>
                    <a:pt x="245973" y="182105"/>
                  </a:lnTo>
                  <a:lnTo>
                    <a:pt x="207632" y="215798"/>
                  </a:lnTo>
                  <a:lnTo>
                    <a:pt x="206692" y="216433"/>
                  </a:lnTo>
                  <a:lnTo>
                    <a:pt x="204800" y="219570"/>
                  </a:lnTo>
                  <a:lnTo>
                    <a:pt x="203860" y="222084"/>
                  </a:lnTo>
                  <a:lnTo>
                    <a:pt x="201041" y="228358"/>
                  </a:lnTo>
                  <a:lnTo>
                    <a:pt x="196329" y="240296"/>
                  </a:lnTo>
                  <a:lnTo>
                    <a:pt x="196329" y="241871"/>
                  </a:lnTo>
                  <a:lnTo>
                    <a:pt x="200406" y="241465"/>
                  </a:lnTo>
                  <a:lnTo>
                    <a:pt x="206413" y="241160"/>
                  </a:lnTo>
                  <a:lnTo>
                    <a:pt x="214122" y="240995"/>
                  </a:lnTo>
                  <a:lnTo>
                    <a:pt x="228523" y="240995"/>
                  </a:lnTo>
                  <a:lnTo>
                    <a:pt x="337045" y="242189"/>
                  </a:lnTo>
                  <a:lnTo>
                    <a:pt x="355574" y="242189"/>
                  </a:lnTo>
                  <a:lnTo>
                    <a:pt x="359029" y="241871"/>
                  </a:lnTo>
                  <a:lnTo>
                    <a:pt x="361543" y="241249"/>
                  </a:lnTo>
                  <a:lnTo>
                    <a:pt x="361607" y="240931"/>
                  </a:lnTo>
                  <a:lnTo>
                    <a:pt x="362902" y="234048"/>
                  </a:lnTo>
                  <a:lnTo>
                    <a:pt x="365112" y="223456"/>
                  </a:lnTo>
                  <a:lnTo>
                    <a:pt x="368211" y="211162"/>
                  </a:lnTo>
                  <a:lnTo>
                    <a:pt x="369671" y="206692"/>
                  </a:lnTo>
                  <a:lnTo>
                    <a:pt x="372224" y="1988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4289280-98E4-CF57-8E41-237BF209C377}"/>
              </a:ext>
            </a:extLst>
          </p:cNvPr>
          <p:cNvSpPr txBox="1">
            <a:spLocks/>
          </p:cNvSpPr>
          <p:nvPr/>
        </p:nvSpPr>
        <p:spPr>
          <a:xfrm>
            <a:off x="4489450" y="791500"/>
            <a:ext cx="13487400" cy="1600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Balto Bold" panose="020B0503040502020203" pitchFamily="34" charset="77"/>
                <a:hlinkClick r:id="rId6"/>
              </a:rPr>
              <a:t>Auto Insurance Resources</a:t>
            </a:r>
            <a:endParaRPr lang="en-US" sz="8000" dirty="0">
              <a:latin typeface="Balto Bold" panose="020B0503040502020203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EB6E84-5374-A079-A78E-8C58E68B0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5215" y="3521076"/>
            <a:ext cx="8028216" cy="44958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8D9001-6198-DB1E-96E9-A8DC36B4B0DA}"/>
              </a:ext>
            </a:extLst>
          </p:cNvPr>
          <p:cNvSpPr txBox="1">
            <a:spLocks/>
          </p:cNvSpPr>
          <p:nvPr/>
        </p:nvSpPr>
        <p:spPr>
          <a:xfrm>
            <a:off x="4489450" y="3006395"/>
            <a:ext cx="9372600" cy="509270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dirty="0">
                <a:latin typeface="Balto Medium" panose="020B0503040502020203" pitchFamily="34" charset="77"/>
                <a:hlinkClick r:id="rId8"/>
              </a:rPr>
              <a:t>Consumer Guide to Auto Insurance </a:t>
            </a:r>
            <a:endParaRPr lang="en-US" sz="3600" dirty="0">
              <a:latin typeface="Balto Medium" panose="020B0503040502020203" pitchFamily="34" charset="77"/>
            </a:endParaRPr>
          </a:p>
          <a:p>
            <a:pPr>
              <a:lnSpc>
                <a:spcPct val="150000"/>
              </a:lnSpc>
            </a:pPr>
            <a:endParaRPr lang="en-US" sz="3600" dirty="0">
              <a:latin typeface="Balto Medium" panose="020B0503040502020203" pitchFamily="34" charset="77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Balto Medium" panose="020B0503040502020203" pitchFamily="34" charset="77"/>
                <a:hlinkClick r:id="rId9"/>
              </a:rPr>
              <a:t>Market Share Report </a:t>
            </a:r>
            <a:endParaRPr lang="en-US" sz="3600" dirty="0">
              <a:latin typeface="Balto Medium" panose="020B0503040502020203" pitchFamily="34" charset="77"/>
            </a:endParaRPr>
          </a:p>
          <a:p>
            <a:pPr>
              <a:lnSpc>
                <a:spcPct val="150000"/>
              </a:lnSpc>
            </a:pPr>
            <a:endParaRPr lang="en-US" sz="3600" dirty="0">
              <a:latin typeface="Balto Medium" panose="020B0503040502020203" pitchFamily="34" charset="77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Balto Medium" panose="020B0503040502020203" pitchFamily="34" charset="77"/>
                <a:hlinkClick r:id="rId10"/>
              </a:rPr>
              <a:t>Consumer Complaint Index</a:t>
            </a:r>
            <a:endParaRPr lang="en-US" sz="3600" dirty="0">
              <a:latin typeface="Balto Medium" panose="020B0503040502020203" pitchFamily="34" charset="7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796280" y="10460323"/>
              <a:ext cx="367030" cy="246379"/>
            </a:xfrm>
            <a:custGeom>
              <a:avLst/>
              <a:gdLst/>
              <a:ahLst/>
              <a:cxnLst/>
              <a:rect l="l" t="t" r="r" b="b"/>
              <a:pathLst>
                <a:path w="367030" h="246379">
                  <a:moveTo>
                    <a:pt x="175907" y="198831"/>
                  </a:moveTo>
                  <a:lnTo>
                    <a:pt x="136956" y="205435"/>
                  </a:lnTo>
                  <a:lnTo>
                    <a:pt x="90144" y="206692"/>
                  </a:lnTo>
                  <a:lnTo>
                    <a:pt x="68160" y="206692"/>
                  </a:lnTo>
                  <a:lnTo>
                    <a:pt x="68478" y="206057"/>
                  </a:lnTo>
                  <a:lnTo>
                    <a:pt x="69113" y="205435"/>
                  </a:lnTo>
                  <a:lnTo>
                    <a:pt x="102057" y="176250"/>
                  </a:lnTo>
                  <a:lnTo>
                    <a:pt x="131064" y="145630"/>
                  </a:lnTo>
                  <a:lnTo>
                    <a:pt x="151714" y="112001"/>
                  </a:lnTo>
                  <a:lnTo>
                    <a:pt x="159575" y="73812"/>
                  </a:lnTo>
                  <a:lnTo>
                    <a:pt x="154901" y="45593"/>
                  </a:lnTo>
                  <a:lnTo>
                    <a:pt x="147523" y="33616"/>
                  </a:lnTo>
                  <a:lnTo>
                    <a:pt x="140411" y="22072"/>
                  </a:lnTo>
                  <a:lnTo>
                    <a:pt x="115303" y="5969"/>
                  </a:lnTo>
                  <a:lnTo>
                    <a:pt x="78841" y="0"/>
                  </a:lnTo>
                  <a:lnTo>
                    <a:pt x="55245" y="1663"/>
                  </a:lnTo>
                  <a:lnTo>
                    <a:pt x="36322" y="5740"/>
                  </a:lnTo>
                  <a:lnTo>
                    <a:pt x="21463" y="10871"/>
                  </a:lnTo>
                  <a:lnTo>
                    <a:pt x="10058" y="15709"/>
                  </a:lnTo>
                  <a:lnTo>
                    <a:pt x="10909" y="23190"/>
                  </a:lnTo>
                  <a:lnTo>
                    <a:pt x="11925" y="33616"/>
                  </a:lnTo>
                  <a:lnTo>
                    <a:pt x="12788" y="44221"/>
                  </a:lnTo>
                  <a:lnTo>
                    <a:pt x="12877" y="45593"/>
                  </a:lnTo>
                  <a:lnTo>
                    <a:pt x="13512" y="56235"/>
                  </a:lnTo>
                  <a:lnTo>
                    <a:pt x="21869" y="48196"/>
                  </a:lnTo>
                  <a:lnTo>
                    <a:pt x="33540" y="40919"/>
                  </a:lnTo>
                  <a:lnTo>
                    <a:pt x="48145" y="35648"/>
                  </a:lnTo>
                  <a:lnTo>
                    <a:pt x="65328" y="33616"/>
                  </a:lnTo>
                  <a:lnTo>
                    <a:pt x="81889" y="36118"/>
                  </a:lnTo>
                  <a:lnTo>
                    <a:pt x="96037" y="44221"/>
                  </a:lnTo>
                  <a:lnTo>
                    <a:pt x="106057" y="58788"/>
                  </a:lnTo>
                  <a:lnTo>
                    <a:pt x="110248" y="80721"/>
                  </a:lnTo>
                  <a:lnTo>
                    <a:pt x="103009" y="116014"/>
                  </a:lnTo>
                  <a:lnTo>
                    <a:pt x="81521" y="149326"/>
                  </a:lnTo>
                  <a:lnTo>
                    <a:pt x="49657" y="182105"/>
                  </a:lnTo>
                  <a:lnTo>
                    <a:pt x="11315" y="215798"/>
                  </a:lnTo>
                  <a:lnTo>
                    <a:pt x="10375" y="216433"/>
                  </a:lnTo>
                  <a:lnTo>
                    <a:pt x="8483" y="219570"/>
                  </a:lnTo>
                  <a:lnTo>
                    <a:pt x="7543" y="222084"/>
                  </a:lnTo>
                  <a:lnTo>
                    <a:pt x="4711" y="228358"/>
                  </a:lnTo>
                  <a:lnTo>
                    <a:pt x="0" y="240296"/>
                  </a:lnTo>
                  <a:lnTo>
                    <a:pt x="0" y="241871"/>
                  </a:lnTo>
                  <a:lnTo>
                    <a:pt x="4089" y="241465"/>
                  </a:lnTo>
                  <a:lnTo>
                    <a:pt x="10096" y="241160"/>
                  </a:lnTo>
                  <a:lnTo>
                    <a:pt x="17805" y="240995"/>
                  </a:lnTo>
                  <a:lnTo>
                    <a:pt x="32207" y="240995"/>
                  </a:lnTo>
                  <a:lnTo>
                    <a:pt x="140728" y="242189"/>
                  </a:lnTo>
                  <a:lnTo>
                    <a:pt x="159258" y="242189"/>
                  </a:lnTo>
                  <a:lnTo>
                    <a:pt x="162712" y="241871"/>
                  </a:lnTo>
                  <a:lnTo>
                    <a:pt x="165227" y="241249"/>
                  </a:lnTo>
                  <a:lnTo>
                    <a:pt x="165290" y="240931"/>
                  </a:lnTo>
                  <a:lnTo>
                    <a:pt x="166585" y="234048"/>
                  </a:lnTo>
                  <a:lnTo>
                    <a:pt x="168795" y="223456"/>
                  </a:lnTo>
                  <a:lnTo>
                    <a:pt x="171894" y="211162"/>
                  </a:lnTo>
                  <a:lnTo>
                    <a:pt x="173355" y="206692"/>
                  </a:lnTo>
                  <a:lnTo>
                    <a:pt x="175907" y="198831"/>
                  </a:lnTo>
                  <a:close/>
                </a:path>
                <a:path w="367030" h="246379">
                  <a:moveTo>
                    <a:pt x="366585" y="170256"/>
                  </a:moveTo>
                  <a:lnTo>
                    <a:pt x="361480" y="146037"/>
                  </a:lnTo>
                  <a:lnTo>
                    <a:pt x="348437" y="128714"/>
                  </a:lnTo>
                  <a:lnTo>
                    <a:pt x="330796" y="117157"/>
                  </a:lnTo>
                  <a:lnTo>
                    <a:pt x="311924" y="110248"/>
                  </a:lnTo>
                  <a:lnTo>
                    <a:pt x="311924" y="108991"/>
                  </a:lnTo>
                  <a:lnTo>
                    <a:pt x="326936" y="101714"/>
                  </a:lnTo>
                  <a:lnTo>
                    <a:pt x="340347" y="90576"/>
                  </a:lnTo>
                  <a:lnTo>
                    <a:pt x="349999" y="75387"/>
                  </a:lnTo>
                  <a:lnTo>
                    <a:pt x="353695" y="55918"/>
                  </a:lnTo>
                  <a:lnTo>
                    <a:pt x="349694" y="36715"/>
                  </a:lnTo>
                  <a:lnTo>
                    <a:pt x="345986" y="31737"/>
                  </a:lnTo>
                  <a:lnTo>
                    <a:pt x="336270" y="18656"/>
                  </a:lnTo>
                  <a:lnTo>
                    <a:pt x="311289" y="5257"/>
                  </a:lnTo>
                  <a:lnTo>
                    <a:pt x="272656" y="0"/>
                  </a:lnTo>
                  <a:lnTo>
                    <a:pt x="250418" y="1498"/>
                  </a:lnTo>
                  <a:lnTo>
                    <a:pt x="231863" y="5143"/>
                  </a:lnTo>
                  <a:lnTo>
                    <a:pt x="217144" y="9677"/>
                  </a:lnTo>
                  <a:lnTo>
                    <a:pt x="206387" y="13830"/>
                  </a:lnTo>
                  <a:lnTo>
                    <a:pt x="207162" y="21513"/>
                  </a:lnTo>
                  <a:lnTo>
                    <a:pt x="207911" y="33578"/>
                  </a:lnTo>
                  <a:lnTo>
                    <a:pt x="208203" y="41465"/>
                  </a:lnTo>
                  <a:lnTo>
                    <a:pt x="208267" y="55918"/>
                  </a:lnTo>
                  <a:lnTo>
                    <a:pt x="218300" y="46837"/>
                  </a:lnTo>
                  <a:lnTo>
                    <a:pt x="230809" y="39116"/>
                  </a:lnTo>
                  <a:lnTo>
                    <a:pt x="245554" y="33743"/>
                  </a:lnTo>
                  <a:lnTo>
                    <a:pt x="262293" y="31737"/>
                  </a:lnTo>
                  <a:lnTo>
                    <a:pt x="280784" y="34366"/>
                  </a:lnTo>
                  <a:lnTo>
                    <a:pt x="293585" y="41465"/>
                  </a:lnTo>
                  <a:lnTo>
                    <a:pt x="301028" y="51879"/>
                  </a:lnTo>
                  <a:lnTo>
                    <a:pt x="303441" y="64401"/>
                  </a:lnTo>
                  <a:lnTo>
                    <a:pt x="299859" y="80733"/>
                  </a:lnTo>
                  <a:lnTo>
                    <a:pt x="289382" y="92189"/>
                  </a:lnTo>
                  <a:lnTo>
                    <a:pt x="272440" y="98933"/>
                  </a:lnTo>
                  <a:lnTo>
                    <a:pt x="249415" y="101142"/>
                  </a:lnTo>
                  <a:lnTo>
                    <a:pt x="248907" y="109258"/>
                  </a:lnTo>
                  <a:lnTo>
                    <a:pt x="247650" y="118033"/>
                  </a:lnTo>
                  <a:lnTo>
                    <a:pt x="246113" y="125971"/>
                  </a:lnTo>
                  <a:lnTo>
                    <a:pt x="244703" y="131610"/>
                  </a:lnTo>
                  <a:lnTo>
                    <a:pt x="269201" y="132346"/>
                  </a:lnTo>
                  <a:lnTo>
                    <a:pt x="291541" y="138404"/>
                  </a:lnTo>
                  <a:lnTo>
                    <a:pt x="307822" y="151358"/>
                  </a:lnTo>
                  <a:lnTo>
                    <a:pt x="314121" y="172770"/>
                  </a:lnTo>
                  <a:lnTo>
                    <a:pt x="310184" y="191668"/>
                  </a:lnTo>
                  <a:lnTo>
                    <a:pt x="299593" y="204762"/>
                  </a:lnTo>
                  <a:lnTo>
                    <a:pt x="284175" y="212394"/>
                  </a:lnTo>
                  <a:lnTo>
                    <a:pt x="265747" y="214858"/>
                  </a:lnTo>
                  <a:lnTo>
                    <a:pt x="244716" y="212305"/>
                  </a:lnTo>
                  <a:lnTo>
                    <a:pt x="226796" y="205714"/>
                  </a:lnTo>
                  <a:lnTo>
                    <a:pt x="212661" y="196697"/>
                  </a:lnTo>
                  <a:lnTo>
                    <a:pt x="202933" y="186905"/>
                  </a:lnTo>
                  <a:lnTo>
                    <a:pt x="202793" y="200101"/>
                  </a:lnTo>
                  <a:lnTo>
                    <a:pt x="201790" y="214312"/>
                  </a:lnTo>
                  <a:lnTo>
                    <a:pt x="200494" y="226745"/>
                  </a:lnTo>
                  <a:lnTo>
                    <a:pt x="199478" y="234645"/>
                  </a:lnTo>
                  <a:lnTo>
                    <a:pt x="208203" y="238315"/>
                  </a:lnTo>
                  <a:lnTo>
                    <a:pt x="222440" y="242112"/>
                  </a:lnTo>
                  <a:lnTo>
                    <a:pt x="241211" y="245071"/>
                  </a:lnTo>
                  <a:lnTo>
                    <a:pt x="263550" y="246265"/>
                  </a:lnTo>
                  <a:lnTo>
                    <a:pt x="307606" y="240220"/>
                  </a:lnTo>
                  <a:lnTo>
                    <a:pt x="339915" y="223812"/>
                  </a:lnTo>
                  <a:lnTo>
                    <a:pt x="347281" y="214858"/>
                  </a:lnTo>
                  <a:lnTo>
                    <a:pt x="359803" y="199618"/>
                  </a:lnTo>
                  <a:lnTo>
                    <a:pt x="366585" y="1702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DC820E-ABF3-26DC-EEAC-C60E51B763B2}"/>
              </a:ext>
            </a:extLst>
          </p:cNvPr>
          <p:cNvSpPr txBox="1">
            <a:spLocks/>
          </p:cNvSpPr>
          <p:nvPr/>
        </p:nvSpPr>
        <p:spPr>
          <a:xfrm>
            <a:off x="5861471" y="976312"/>
            <a:ext cx="78867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72CE"/>
                </a:solidFill>
                <a:latin typeface="Balto Bold" panose="020B0503040502020203" pitchFamily="34" charset="77"/>
              </a:rPr>
              <a:t>Contact DCI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3E6F21-98B5-09FC-02BC-005BF0278ADB}"/>
              </a:ext>
            </a:extLst>
          </p:cNvPr>
          <p:cNvSpPr txBox="1">
            <a:spLocks/>
          </p:cNvSpPr>
          <p:nvPr/>
        </p:nvSpPr>
        <p:spPr>
          <a:xfrm>
            <a:off x="4312657" y="3123813"/>
            <a:ext cx="5715000" cy="5197862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Balto Medium" panose="020B0503040502020203" pitchFamily="34" charset="77"/>
              </a:rPr>
              <a:t>Carrie Couch, Director</a:t>
            </a:r>
          </a:p>
          <a:p>
            <a:r>
              <a:rPr lang="en-US" sz="2400" dirty="0">
                <a:latin typeface="Balto Medium" panose="020B0503040502020203" pitchFamily="34" charset="77"/>
              </a:rPr>
              <a:t>Consumer Affairs Division</a:t>
            </a:r>
          </a:p>
          <a:p>
            <a:r>
              <a:rPr lang="en-US" sz="2400" dirty="0">
                <a:latin typeface="Balto Medium" panose="020B0503040502020203" pitchFamily="34" charset="77"/>
              </a:rPr>
              <a:t>573-526-3407</a:t>
            </a:r>
          </a:p>
          <a:p>
            <a:r>
              <a:rPr lang="en-US" sz="2400" dirty="0">
                <a:latin typeface="Balto Medium" panose="020B0503040502020203" pitchFamily="34" charset="77"/>
                <a:hlinkClick r:id="rId6"/>
              </a:rPr>
              <a:t>Carrie.couch@insurance.mo.gov</a:t>
            </a:r>
            <a:endParaRPr lang="en-US" sz="2400" dirty="0">
              <a:latin typeface="Balto Medium" panose="020B0503040502020203" pitchFamily="34" charset="77"/>
            </a:endParaRPr>
          </a:p>
          <a:p>
            <a:endParaRPr lang="en-US" sz="2400" dirty="0">
              <a:latin typeface="Balto Medium" panose="020B0503040502020203" pitchFamily="34" charset="77"/>
            </a:endParaRPr>
          </a:p>
          <a:p>
            <a:r>
              <a:rPr lang="en-US" sz="2400" dirty="0">
                <a:latin typeface="Balto Medium" panose="020B0503040502020203" pitchFamily="34" charset="77"/>
              </a:rPr>
              <a:t>Marjorie Thompson, Chief of Investigations</a:t>
            </a:r>
          </a:p>
          <a:p>
            <a:r>
              <a:rPr lang="en-US" sz="2400" dirty="0">
                <a:latin typeface="Balto Medium" panose="020B0503040502020203" pitchFamily="34" charset="77"/>
              </a:rPr>
              <a:t>Agent Investigations, Consumer Affairs </a:t>
            </a:r>
          </a:p>
          <a:p>
            <a:r>
              <a:rPr lang="en-US" sz="2400" dirty="0">
                <a:latin typeface="Balto Medium" panose="020B0503040502020203" pitchFamily="34" charset="77"/>
              </a:rPr>
              <a:t>573-751-1922</a:t>
            </a:r>
          </a:p>
          <a:p>
            <a:r>
              <a:rPr lang="en-US" sz="2400" dirty="0">
                <a:latin typeface="Balto Medium" panose="020B0503040502020203" pitchFamily="34" charset="77"/>
                <a:hlinkClick r:id="rId7"/>
              </a:rPr>
              <a:t>Marjorie.Thompson@insurance.mo.gov</a:t>
            </a:r>
            <a:endParaRPr lang="en-US" sz="2400" dirty="0">
              <a:latin typeface="Balto Medium" panose="020B0503040502020203" pitchFamily="34" charset="77"/>
            </a:endParaRPr>
          </a:p>
          <a:p>
            <a:endParaRPr lang="en-US" sz="2400" dirty="0">
              <a:latin typeface="Balto Medium" panose="020B0503040502020203" pitchFamily="34" charset="77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CE43CD9-F737-A240-62AA-A58130AF251F}"/>
              </a:ext>
            </a:extLst>
          </p:cNvPr>
          <p:cNvSpPr txBox="1">
            <a:spLocks/>
          </p:cNvSpPr>
          <p:nvPr/>
        </p:nvSpPr>
        <p:spPr>
          <a:xfrm>
            <a:off x="11880850" y="3123813"/>
            <a:ext cx="5029200" cy="3596147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Balto Medium" panose="020B0503040502020203" pitchFamily="34" charset="77"/>
              </a:rPr>
              <a:t>Jeana Thomas, Consumer Services Manager</a:t>
            </a:r>
          </a:p>
          <a:p>
            <a:r>
              <a:rPr lang="en-US" sz="2400" dirty="0">
                <a:latin typeface="Balto Medium" panose="020B0503040502020203" pitchFamily="34" charset="77"/>
              </a:rPr>
              <a:t>Consumer Affairs Division</a:t>
            </a:r>
          </a:p>
          <a:p>
            <a:r>
              <a:rPr lang="en-US" sz="2400" dirty="0">
                <a:latin typeface="Balto Medium" panose="020B0503040502020203" pitchFamily="34" charset="77"/>
              </a:rPr>
              <a:t>573-751-2640</a:t>
            </a:r>
          </a:p>
          <a:p>
            <a:r>
              <a:rPr lang="en-US" sz="2400" dirty="0">
                <a:latin typeface="Balto Medium" panose="020B0503040502020203" pitchFamily="34" charset="77"/>
                <a:hlinkClick r:id="rId8"/>
              </a:rPr>
              <a:t>Jeana.Thomas@insurance.mo.gov</a:t>
            </a:r>
            <a:endParaRPr lang="en-US" sz="2400" dirty="0">
              <a:latin typeface="Balto Medium" panose="020B0503040502020203" pitchFamily="34" charset="77"/>
            </a:endParaRPr>
          </a:p>
          <a:p>
            <a:endParaRPr lang="en-US" sz="2400" dirty="0">
              <a:latin typeface="Balto Medium" panose="020B0503040502020203" pitchFamily="34" charset="77"/>
            </a:endParaRPr>
          </a:p>
          <a:p>
            <a:endParaRPr lang="en-US" sz="2400" dirty="0">
              <a:latin typeface="Balto Medium" panose="020B0503040502020203" pitchFamily="34" charset="77"/>
            </a:endParaRPr>
          </a:p>
          <a:p>
            <a:r>
              <a:rPr lang="en-US" sz="2400" dirty="0">
                <a:latin typeface="Balto Medium" panose="020B0503040502020203" pitchFamily="34" charset="77"/>
              </a:rPr>
              <a:t>Insurance Consumer Hotline 800-726-7390</a:t>
            </a:r>
            <a:br>
              <a:rPr lang="en-US" sz="2400" dirty="0">
                <a:latin typeface="Balto Medium" panose="020B0503040502020203" pitchFamily="34" charset="77"/>
              </a:rPr>
            </a:br>
            <a:r>
              <a:rPr lang="en-US" sz="2400" dirty="0">
                <a:latin typeface="Balto Medium" panose="020B0503040502020203" pitchFamily="34" charset="77"/>
                <a:hlinkClick r:id="rId9"/>
              </a:rPr>
              <a:t>Insurance.mo.gov</a:t>
            </a:r>
            <a:br>
              <a:rPr lang="en-US" sz="2400" dirty="0">
                <a:latin typeface="Balto Medium" panose="020B0503040502020203" pitchFamily="34" charset="77"/>
              </a:rPr>
            </a:br>
            <a:endParaRPr lang="en-US" sz="2400" dirty="0">
              <a:latin typeface="Balto Medium" panose="020B0503040502020203" pitchFamily="34" charset="77"/>
            </a:endParaRPr>
          </a:p>
          <a:p>
            <a:endParaRPr lang="en-US" sz="2400" dirty="0">
              <a:latin typeface="Balto Medium" panose="020B0503040502020203" pitchFamily="34" charset="77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8790324" y="10460323"/>
              <a:ext cx="385445" cy="242570"/>
            </a:xfrm>
            <a:custGeom>
              <a:avLst/>
              <a:gdLst/>
              <a:ahLst/>
              <a:cxnLst/>
              <a:rect l="l" t="t" r="r" b="b"/>
              <a:pathLst>
                <a:path w="385444" h="242570">
                  <a:moveTo>
                    <a:pt x="175895" y="198831"/>
                  </a:moveTo>
                  <a:lnTo>
                    <a:pt x="136944" y="205435"/>
                  </a:lnTo>
                  <a:lnTo>
                    <a:pt x="90144" y="206692"/>
                  </a:lnTo>
                  <a:lnTo>
                    <a:pt x="68148" y="206692"/>
                  </a:lnTo>
                  <a:lnTo>
                    <a:pt x="68465" y="206057"/>
                  </a:lnTo>
                  <a:lnTo>
                    <a:pt x="69088" y="205435"/>
                  </a:lnTo>
                  <a:lnTo>
                    <a:pt x="102044" y="176250"/>
                  </a:lnTo>
                  <a:lnTo>
                    <a:pt x="131051" y="145630"/>
                  </a:lnTo>
                  <a:lnTo>
                    <a:pt x="151701" y="112001"/>
                  </a:lnTo>
                  <a:lnTo>
                    <a:pt x="159562" y="73812"/>
                  </a:lnTo>
                  <a:lnTo>
                    <a:pt x="154901" y="45593"/>
                  </a:lnTo>
                  <a:lnTo>
                    <a:pt x="147523" y="33616"/>
                  </a:lnTo>
                  <a:lnTo>
                    <a:pt x="140398" y="22072"/>
                  </a:lnTo>
                  <a:lnTo>
                    <a:pt x="115303" y="5969"/>
                  </a:lnTo>
                  <a:lnTo>
                    <a:pt x="78828" y="0"/>
                  </a:lnTo>
                  <a:lnTo>
                    <a:pt x="55232" y="1663"/>
                  </a:lnTo>
                  <a:lnTo>
                    <a:pt x="36309" y="5740"/>
                  </a:lnTo>
                  <a:lnTo>
                    <a:pt x="21463" y="10871"/>
                  </a:lnTo>
                  <a:lnTo>
                    <a:pt x="10045" y="15709"/>
                  </a:lnTo>
                  <a:lnTo>
                    <a:pt x="10896" y="23190"/>
                  </a:lnTo>
                  <a:lnTo>
                    <a:pt x="11912" y="33616"/>
                  </a:lnTo>
                  <a:lnTo>
                    <a:pt x="12776" y="44221"/>
                  </a:lnTo>
                  <a:lnTo>
                    <a:pt x="12877" y="45593"/>
                  </a:lnTo>
                  <a:lnTo>
                    <a:pt x="13500" y="56235"/>
                  </a:lnTo>
                  <a:lnTo>
                    <a:pt x="21869" y="48196"/>
                  </a:lnTo>
                  <a:lnTo>
                    <a:pt x="33528" y="40919"/>
                  </a:lnTo>
                  <a:lnTo>
                    <a:pt x="48120" y="35648"/>
                  </a:lnTo>
                  <a:lnTo>
                    <a:pt x="65328" y="33616"/>
                  </a:lnTo>
                  <a:lnTo>
                    <a:pt x="81876" y="36118"/>
                  </a:lnTo>
                  <a:lnTo>
                    <a:pt x="96024" y="44221"/>
                  </a:lnTo>
                  <a:lnTo>
                    <a:pt x="106045" y="58788"/>
                  </a:lnTo>
                  <a:lnTo>
                    <a:pt x="110248" y="80721"/>
                  </a:lnTo>
                  <a:lnTo>
                    <a:pt x="102997" y="116014"/>
                  </a:lnTo>
                  <a:lnTo>
                    <a:pt x="81495" y="149326"/>
                  </a:lnTo>
                  <a:lnTo>
                    <a:pt x="49644" y="182105"/>
                  </a:lnTo>
                  <a:lnTo>
                    <a:pt x="11303" y="215798"/>
                  </a:lnTo>
                  <a:lnTo>
                    <a:pt x="10363" y="216433"/>
                  </a:lnTo>
                  <a:lnTo>
                    <a:pt x="8470" y="219570"/>
                  </a:lnTo>
                  <a:lnTo>
                    <a:pt x="7531" y="222084"/>
                  </a:lnTo>
                  <a:lnTo>
                    <a:pt x="4711" y="228358"/>
                  </a:lnTo>
                  <a:lnTo>
                    <a:pt x="0" y="240296"/>
                  </a:lnTo>
                  <a:lnTo>
                    <a:pt x="0" y="241871"/>
                  </a:lnTo>
                  <a:lnTo>
                    <a:pt x="4089" y="241465"/>
                  </a:lnTo>
                  <a:lnTo>
                    <a:pt x="10083" y="241160"/>
                  </a:lnTo>
                  <a:lnTo>
                    <a:pt x="17792" y="240995"/>
                  </a:lnTo>
                  <a:lnTo>
                    <a:pt x="32194" y="240995"/>
                  </a:lnTo>
                  <a:lnTo>
                    <a:pt x="140716" y="242189"/>
                  </a:lnTo>
                  <a:lnTo>
                    <a:pt x="159245" y="242189"/>
                  </a:lnTo>
                  <a:lnTo>
                    <a:pt x="162699" y="241871"/>
                  </a:lnTo>
                  <a:lnTo>
                    <a:pt x="165214" y="241249"/>
                  </a:lnTo>
                  <a:lnTo>
                    <a:pt x="165277" y="240931"/>
                  </a:lnTo>
                  <a:lnTo>
                    <a:pt x="166573" y="234048"/>
                  </a:lnTo>
                  <a:lnTo>
                    <a:pt x="168783" y="223456"/>
                  </a:lnTo>
                  <a:lnTo>
                    <a:pt x="171881" y="211162"/>
                  </a:lnTo>
                  <a:lnTo>
                    <a:pt x="173342" y="206692"/>
                  </a:lnTo>
                  <a:lnTo>
                    <a:pt x="175895" y="198831"/>
                  </a:lnTo>
                  <a:close/>
                </a:path>
                <a:path w="385444" h="242570">
                  <a:moveTo>
                    <a:pt x="385419" y="147942"/>
                  </a:moveTo>
                  <a:lnTo>
                    <a:pt x="377520" y="149313"/>
                  </a:lnTo>
                  <a:lnTo>
                    <a:pt x="366534" y="150152"/>
                  </a:lnTo>
                  <a:lnTo>
                    <a:pt x="354545" y="150507"/>
                  </a:lnTo>
                  <a:lnTo>
                    <a:pt x="301548" y="150456"/>
                  </a:lnTo>
                  <a:lnTo>
                    <a:pt x="272961" y="150380"/>
                  </a:lnTo>
                  <a:lnTo>
                    <a:pt x="261086" y="150202"/>
                  </a:lnTo>
                  <a:lnTo>
                    <a:pt x="250977" y="149834"/>
                  </a:lnTo>
                  <a:lnTo>
                    <a:pt x="260819" y="135839"/>
                  </a:lnTo>
                  <a:lnTo>
                    <a:pt x="275793" y="115595"/>
                  </a:lnTo>
                  <a:lnTo>
                    <a:pt x="291071" y="95491"/>
                  </a:lnTo>
                  <a:lnTo>
                    <a:pt x="301548" y="82296"/>
                  </a:lnTo>
                  <a:lnTo>
                    <a:pt x="301548" y="150456"/>
                  </a:lnTo>
                  <a:lnTo>
                    <a:pt x="343636" y="150456"/>
                  </a:lnTo>
                  <a:lnTo>
                    <a:pt x="343636" y="82296"/>
                  </a:lnTo>
                  <a:lnTo>
                    <a:pt x="343687" y="39192"/>
                  </a:lnTo>
                  <a:lnTo>
                    <a:pt x="343903" y="16751"/>
                  </a:lnTo>
                  <a:lnTo>
                    <a:pt x="343954" y="1892"/>
                  </a:lnTo>
                  <a:lnTo>
                    <a:pt x="343636" y="0"/>
                  </a:lnTo>
                  <a:lnTo>
                    <a:pt x="338607" y="0"/>
                  </a:lnTo>
                  <a:lnTo>
                    <a:pt x="295986" y="49530"/>
                  </a:lnTo>
                  <a:lnTo>
                    <a:pt x="258356" y="95592"/>
                  </a:lnTo>
                  <a:lnTo>
                    <a:pt x="223126" y="138874"/>
                  </a:lnTo>
                  <a:lnTo>
                    <a:pt x="199783" y="167106"/>
                  </a:lnTo>
                  <a:lnTo>
                    <a:pt x="193497" y="174332"/>
                  </a:lnTo>
                  <a:lnTo>
                    <a:pt x="192239" y="176530"/>
                  </a:lnTo>
                  <a:lnTo>
                    <a:pt x="192239" y="180619"/>
                  </a:lnTo>
                  <a:lnTo>
                    <a:pt x="195694" y="180936"/>
                  </a:lnTo>
                  <a:lnTo>
                    <a:pt x="301548" y="181241"/>
                  </a:lnTo>
                  <a:lnTo>
                    <a:pt x="301269" y="197612"/>
                  </a:lnTo>
                  <a:lnTo>
                    <a:pt x="300520" y="214185"/>
                  </a:lnTo>
                  <a:lnTo>
                    <a:pt x="299427" y="229527"/>
                  </a:lnTo>
                  <a:lnTo>
                    <a:pt x="298094" y="242189"/>
                  </a:lnTo>
                  <a:lnTo>
                    <a:pt x="303453" y="241719"/>
                  </a:lnTo>
                  <a:lnTo>
                    <a:pt x="310578" y="241325"/>
                  </a:lnTo>
                  <a:lnTo>
                    <a:pt x="318770" y="241033"/>
                  </a:lnTo>
                  <a:lnTo>
                    <a:pt x="327304" y="240931"/>
                  </a:lnTo>
                  <a:lnTo>
                    <a:pt x="336105" y="240931"/>
                  </a:lnTo>
                  <a:lnTo>
                    <a:pt x="342379" y="241249"/>
                  </a:lnTo>
                  <a:lnTo>
                    <a:pt x="346786" y="241554"/>
                  </a:lnTo>
                  <a:lnTo>
                    <a:pt x="346722" y="240931"/>
                  </a:lnTo>
                  <a:lnTo>
                    <a:pt x="345630" y="227977"/>
                  </a:lnTo>
                  <a:lnTo>
                    <a:pt x="344614" y="212102"/>
                  </a:lnTo>
                  <a:lnTo>
                    <a:pt x="343903" y="195884"/>
                  </a:lnTo>
                  <a:lnTo>
                    <a:pt x="343636" y="181241"/>
                  </a:lnTo>
                  <a:lnTo>
                    <a:pt x="352094" y="181457"/>
                  </a:lnTo>
                  <a:lnTo>
                    <a:pt x="362089" y="181991"/>
                  </a:lnTo>
                  <a:lnTo>
                    <a:pt x="371729" y="182702"/>
                  </a:lnTo>
                  <a:lnTo>
                    <a:pt x="379133" y="183438"/>
                  </a:lnTo>
                  <a:lnTo>
                    <a:pt x="379361" y="181241"/>
                  </a:lnTo>
                  <a:lnTo>
                    <a:pt x="379945" y="175602"/>
                  </a:lnTo>
                  <a:lnTo>
                    <a:pt x="381330" y="166408"/>
                  </a:lnTo>
                  <a:lnTo>
                    <a:pt x="383197" y="156857"/>
                  </a:lnTo>
                  <a:lnTo>
                    <a:pt x="384784" y="150507"/>
                  </a:lnTo>
                  <a:lnTo>
                    <a:pt x="385419" y="147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pic>
        <p:nvPicPr>
          <p:cNvPr id="11" name="Picture 10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B665E020-4799-5BC5-2A99-C355C04EC0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203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497620-BF0E-ECB8-F5CE-06621FA39676}"/>
              </a:ext>
            </a:extLst>
          </p:cNvPr>
          <p:cNvSpPr txBox="1"/>
          <p:nvPr/>
        </p:nvSpPr>
        <p:spPr>
          <a:xfrm>
            <a:off x="18662650" y="10321902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rajan Sans Pro" panose="020E0502050503020301" pitchFamily="34" charset="0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98802" y="10460322"/>
            <a:ext cx="364490" cy="246379"/>
          </a:xfrm>
          <a:custGeom>
            <a:avLst/>
            <a:gdLst/>
            <a:ahLst/>
            <a:cxnLst/>
            <a:rect l="l" t="t" r="r" b="b"/>
            <a:pathLst>
              <a:path w="364490" h="246379">
                <a:moveTo>
                  <a:pt x="165279" y="240924"/>
                </a:moveTo>
                <a:lnTo>
                  <a:pt x="27014" y="240924"/>
                </a:lnTo>
                <a:lnTo>
                  <a:pt x="140718" y="242181"/>
                </a:lnTo>
                <a:lnTo>
                  <a:pt x="159251" y="242181"/>
                </a:lnTo>
                <a:lnTo>
                  <a:pt x="162707" y="241866"/>
                </a:lnTo>
                <a:lnTo>
                  <a:pt x="165220" y="241238"/>
                </a:lnTo>
                <a:lnTo>
                  <a:pt x="165279" y="240924"/>
                </a:lnTo>
                <a:close/>
              </a:path>
              <a:path w="364490" h="246379">
                <a:moveTo>
                  <a:pt x="147522" y="33611"/>
                </a:moveTo>
                <a:lnTo>
                  <a:pt x="65327" y="33611"/>
                </a:lnTo>
                <a:lnTo>
                  <a:pt x="81888" y="36114"/>
                </a:lnTo>
                <a:lnTo>
                  <a:pt x="96033" y="44212"/>
                </a:lnTo>
                <a:lnTo>
                  <a:pt x="106056" y="58786"/>
                </a:lnTo>
                <a:lnTo>
                  <a:pt x="110247" y="80720"/>
                </a:lnTo>
                <a:lnTo>
                  <a:pt x="103003" y="116005"/>
                </a:lnTo>
                <a:lnTo>
                  <a:pt x="81506" y="149317"/>
                </a:lnTo>
                <a:lnTo>
                  <a:pt x="49645" y="182099"/>
                </a:lnTo>
                <a:lnTo>
                  <a:pt x="11308" y="215794"/>
                </a:lnTo>
                <a:lnTo>
                  <a:pt x="10366" y="216422"/>
                </a:lnTo>
                <a:lnTo>
                  <a:pt x="8481" y="219563"/>
                </a:lnTo>
                <a:lnTo>
                  <a:pt x="7539" y="222077"/>
                </a:lnTo>
                <a:lnTo>
                  <a:pt x="4711" y="228359"/>
                </a:lnTo>
                <a:lnTo>
                  <a:pt x="0" y="240296"/>
                </a:lnTo>
                <a:lnTo>
                  <a:pt x="0" y="241866"/>
                </a:lnTo>
                <a:lnTo>
                  <a:pt x="4088" y="241454"/>
                </a:lnTo>
                <a:lnTo>
                  <a:pt x="10091" y="241160"/>
                </a:lnTo>
                <a:lnTo>
                  <a:pt x="17802" y="240983"/>
                </a:lnTo>
                <a:lnTo>
                  <a:pt x="165279" y="240924"/>
                </a:lnTo>
                <a:lnTo>
                  <a:pt x="166579" y="234038"/>
                </a:lnTo>
                <a:lnTo>
                  <a:pt x="168793" y="223451"/>
                </a:lnTo>
                <a:lnTo>
                  <a:pt x="171890" y="211156"/>
                </a:lnTo>
                <a:lnTo>
                  <a:pt x="173345" y="206684"/>
                </a:lnTo>
                <a:lnTo>
                  <a:pt x="68154" y="206684"/>
                </a:lnTo>
                <a:lnTo>
                  <a:pt x="68469" y="206056"/>
                </a:lnTo>
                <a:lnTo>
                  <a:pt x="69097" y="205428"/>
                </a:lnTo>
                <a:lnTo>
                  <a:pt x="102051" y="176248"/>
                </a:lnTo>
                <a:lnTo>
                  <a:pt x="131058" y="145626"/>
                </a:lnTo>
                <a:lnTo>
                  <a:pt x="151702" y="112000"/>
                </a:lnTo>
                <a:lnTo>
                  <a:pt x="159565" y="73809"/>
                </a:lnTo>
                <a:lnTo>
                  <a:pt x="154903" y="45583"/>
                </a:lnTo>
                <a:lnTo>
                  <a:pt x="147522" y="33611"/>
                </a:lnTo>
                <a:close/>
              </a:path>
              <a:path w="364490" h="246379">
                <a:moveTo>
                  <a:pt x="175900" y="198831"/>
                </a:moveTo>
                <a:lnTo>
                  <a:pt x="136948" y="205428"/>
                </a:lnTo>
                <a:lnTo>
                  <a:pt x="90143" y="206684"/>
                </a:lnTo>
                <a:lnTo>
                  <a:pt x="173345" y="206684"/>
                </a:lnTo>
                <a:lnTo>
                  <a:pt x="175900" y="198831"/>
                </a:lnTo>
                <a:close/>
              </a:path>
              <a:path w="364490" h="246379">
                <a:moveTo>
                  <a:pt x="78835" y="0"/>
                </a:moveTo>
                <a:lnTo>
                  <a:pt x="55233" y="1658"/>
                </a:lnTo>
                <a:lnTo>
                  <a:pt x="36315" y="5732"/>
                </a:lnTo>
                <a:lnTo>
                  <a:pt x="21462" y="10866"/>
                </a:lnTo>
                <a:lnTo>
                  <a:pt x="10052" y="15706"/>
                </a:lnTo>
                <a:lnTo>
                  <a:pt x="10901" y="23186"/>
                </a:lnTo>
                <a:lnTo>
                  <a:pt x="11916" y="33611"/>
                </a:lnTo>
                <a:lnTo>
                  <a:pt x="12782" y="44212"/>
                </a:lnTo>
                <a:lnTo>
                  <a:pt x="12877" y="45583"/>
                </a:lnTo>
                <a:lnTo>
                  <a:pt x="13507" y="56228"/>
                </a:lnTo>
                <a:lnTo>
                  <a:pt x="21869" y="48188"/>
                </a:lnTo>
                <a:lnTo>
                  <a:pt x="33527" y="40914"/>
                </a:lnTo>
                <a:lnTo>
                  <a:pt x="48131" y="35643"/>
                </a:lnTo>
                <a:lnTo>
                  <a:pt x="65327" y="33611"/>
                </a:lnTo>
                <a:lnTo>
                  <a:pt x="147522" y="33611"/>
                </a:lnTo>
                <a:lnTo>
                  <a:pt x="140404" y="22066"/>
                </a:lnTo>
                <a:lnTo>
                  <a:pt x="115303" y="5968"/>
                </a:lnTo>
                <a:lnTo>
                  <a:pt x="78835" y="0"/>
                </a:lnTo>
                <a:close/>
              </a:path>
              <a:path w="364490" h="246379">
                <a:moveTo>
                  <a:pt x="203239" y="187523"/>
                </a:moveTo>
                <a:lnTo>
                  <a:pt x="202915" y="199646"/>
                </a:lnTo>
                <a:lnTo>
                  <a:pt x="201826" y="213595"/>
                </a:lnTo>
                <a:lnTo>
                  <a:pt x="200501" y="226131"/>
                </a:lnTo>
                <a:lnTo>
                  <a:pt x="199470" y="234013"/>
                </a:lnTo>
                <a:lnTo>
                  <a:pt x="211499" y="238578"/>
                </a:lnTo>
                <a:lnTo>
                  <a:pt x="227182" y="242495"/>
                </a:lnTo>
                <a:lnTo>
                  <a:pt x="245577" y="245234"/>
                </a:lnTo>
                <a:lnTo>
                  <a:pt x="265740" y="246264"/>
                </a:lnTo>
                <a:lnTo>
                  <a:pt x="313041" y="238401"/>
                </a:lnTo>
                <a:lnTo>
                  <a:pt x="343290" y="218935"/>
                </a:lnTo>
                <a:lnTo>
                  <a:pt x="346246" y="214223"/>
                </a:lnTo>
                <a:lnTo>
                  <a:pt x="268253" y="214223"/>
                </a:lnTo>
                <a:lnTo>
                  <a:pt x="246565" y="211730"/>
                </a:lnTo>
                <a:lnTo>
                  <a:pt x="228325" y="205349"/>
                </a:lnTo>
                <a:lnTo>
                  <a:pt x="213795" y="196730"/>
                </a:lnTo>
                <a:lnTo>
                  <a:pt x="203239" y="187523"/>
                </a:lnTo>
                <a:close/>
              </a:path>
              <a:path w="364490" h="246379">
                <a:moveTo>
                  <a:pt x="354952" y="3769"/>
                </a:moveTo>
                <a:lnTo>
                  <a:pt x="347850" y="4545"/>
                </a:lnTo>
                <a:lnTo>
                  <a:pt x="337950" y="5026"/>
                </a:lnTo>
                <a:lnTo>
                  <a:pt x="326813" y="5271"/>
                </a:lnTo>
                <a:lnTo>
                  <a:pt x="316000" y="5340"/>
                </a:lnTo>
                <a:lnTo>
                  <a:pt x="235270" y="5340"/>
                </a:lnTo>
                <a:lnTo>
                  <a:pt x="231672" y="22538"/>
                </a:lnTo>
                <a:lnTo>
                  <a:pt x="226044" y="47274"/>
                </a:lnTo>
                <a:lnTo>
                  <a:pt x="219062" y="76720"/>
                </a:lnTo>
                <a:lnTo>
                  <a:pt x="211407" y="108049"/>
                </a:lnTo>
                <a:lnTo>
                  <a:pt x="250195" y="117762"/>
                </a:lnTo>
                <a:lnTo>
                  <a:pt x="282861" y="130626"/>
                </a:lnTo>
                <a:lnTo>
                  <a:pt x="305399" y="148379"/>
                </a:lnTo>
                <a:lnTo>
                  <a:pt x="313801" y="172759"/>
                </a:lnTo>
                <a:lnTo>
                  <a:pt x="310528" y="190634"/>
                </a:lnTo>
                <a:lnTo>
                  <a:pt x="301276" y="203622"/>
                </a:lnTo>
                <a:lnTo>
                  <a:pt x="286899" y="211543"/>
                </a:lnTo>
                <a:lnTo>
                  <a:pt x="268253" y="214223"/>
                </a:lnTo>
                <a:lnTo>
                  <a:pt x="346246" y="214223"/>
                </a:lnTo>
                <a:lnTo>
                  <a:pt x="359345" y="193344"/>
                </a:lnTo>
                <a:lnTo>
                  <a:pt x="364062" y="167104"/>
                </a:lnTo>
                <a:lnTo>
                  <a:pt x="359792" y="141542"/>
                </a:lnTo>
                <a:lnTo>
                  <a:pt x="329341" y="106321"/>
                </a:lnTo>
                <a:lnTo>
                  <a:pt x="292991" y="89932"/>
                </a:lnTo>
                <a:lnTo>
                  <a:pt x="254117" y="79463"/>
                </a:lnTo>
                <a:lnTo>
                  <a:pt x="262913" y="41778"/>
                </a:lnTo>
                <a:lnTo>
                  <a:pt x="344840" y="41778"/>
                </a:lnTo>
                <a:lnTo>
                  <a:pt x="346029" y="35000"/>
                </a:lnTo>
                <a:lnTo>
                  <a:pt x="348748" y="23284"/>
                </a:lnTo>
                <a:lnTo>
                  <a:pt x="351821" y="12569"/>
                </a:lnTo>
                <a:lnTo>
                  <a:pt x="354952" y="3769"/>
                </a:lnTo>
                <a:close/>
              </a:path>
              <a:path w="364490" h="246379">
                <a:moveTo>
                  <a:pt x="344840" y="41778"/>
                </a:moveTo>
                <a:lnTo>
                  <a:pt x="298409" y="41778"/>
                </a:lnTo>
                <a:lnTo>
                  <a:pt x="315377" y="42122"/>
                </a:lnTo>
                <a:lnTo>
                  <a:pt x="328369" y="43113"/>
                </a:lnTo>
                <a:lnTo>
                  <a:pt x="337768" y="44694"/>
                </a:lnTo>
                <a:lnTo>
                  <a:pt x="343958" y="46804"/>
                </a:lnTo>
                <a:lnTo>
                  <a:pt x="344840" y="41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8798802" y="10460322"/>
            <a:ext cx="364490" cy="246379"/>
          </a:xfrm>
          <a:custGeom>
            <a:avLst/>
            <a:gdLst/>
            <a:ahLst/>
            <a:cxnLst/>
            <a:rect l="l" t="t" r="r" b="b"/>
            <a:pathLst>
              <a:path w="364490" h="246379">
                <a:moveTo>
                  <a:pt x="165279" y="240924"/>
                </a:moveTo>
                <a:lnTo>
                  <a:pt x="27014" y="240924"/>
                </a:lnTo>
                <a:lnTo>
                  <a:pt x="140718" y="242181"/>
                </a:lnTo>
                <a:lnTo>
                  <a:pt x="159251" y="242181"/>
                </a:lnTo>
                <a:lnTo>
                  <a:pt x="162707" y="241866"/>
                </a:lnTo>
                <a:lnTo>
                  <a:pt x="165220" y="241238"/>
                </a:lnTo>
                <a:lnTo>
                  <a:pt x="165279" y="240924"/>
                </a:lnTo>
                <a:close/>
              </a:path>
              <a:path w="364490" h="246379">
                <a:moveTo>
                  <a:pt x="147522" y="33611"/>
                </a:moveTo>
                <a:lnTo>
                  <a:pt x="65327" y="33611"/>
                </a:lnTo>
                <a:lnTo>
                  <a:pt x="81888" y="36114"/>
                </a:lnTo>
                <a:lnTo>
                  <a:pt x="96033" y="44212"/>
                </a:lnTo>
                <a:lnTo>
                  <a:pt x="106056" y="58786"/>
                </a:lnTo>
                <a:lnTo>
                  <a:pt x="110247" y="80720"/>
                </a:lnTo>
                <a:lnTo>
                  <a:pt x="103003" y="116005"/>
                </a:lnTo>
                <a:lnTo>
                  <a:pt x="81506" y="149317"/>
                </a:lnTo>
                <a:lnTo>
                  <a:pt x="49645" y="182099"/>
                </a:lnTo>
                <a:lnTo>
                  <a:pt x="11308" y="215794"/>
                </a:lnTo>
                <a:lnTo>
                  <a:pt x="10366" y="216422"/>
                </a:lnTo>
                <a:lnTo>
                  <a:pt x="8481" y="219563"/>
                </a:lnTo>
                <a:lnTo>
                  <a:pt x="7539" y="222077"/>
                </a:lnTo>
                <a:lnTo>
                  <a:pt x="4711" y="228359"/>
                </a:lnTo>
                <a:lnTo>
                  <a:pt x="0" y="240296"/>
                </a:lnTo>
                <a:lnTo>
                  <a:pt x="0" y="241866"/>
                </a:lnTo>
                <a:lnTo>
                  <a:pt x="4088" y="241454"/>
                </a:lnTo>
                <a:lnTo>
                  <a:pt x="10091" y="241160"/>
                </a:lnTo>
                <a:lnTo>
                  <a:pt x="17802" y="240983"/>
                </a:lnTo>
                <a:lnTo>
                  <a:pt x="165279" y="240924"/>
                </a:lnTo>
                <a:lnTo>
                  <a:pt x="166579" y="234038"/>
                </a:lnTo>
                <a:lnTo>
                  <a:pt x="168793" y="223451"/>
                </a:lnTo>
                <a:lnTo>
                  <a:pt x="171890" y="211156"/>
                </a:lnTo>
                <a:lnTo>
                  <a:pt x="173345" y="206684"/>
                </a:lnTo>
                <a:lnTo>
                  <a:pt x="68154" y="206684"/>
                </a:lnTo>
                <a:lnTo>
                  <a:pt x="68469" y="206056"/>
                </a:lnTo>
                <a:lnTo>
                  <a:pt x="69097" y="205428"/>
                </a:lnTo>
                <a:lnTo>
                  <a:pt x="102051" y="176248"/>
                </a:lnTo>
                <a:lnTo>
                  <a:pt x="131058" y="145626"/>
                </a:lnTo>
                <a:lnTo>
                  <a:pt x="151702" y="112000"/>
                </a:lnTo>
                <a:lnTo>
                  <a:pt x="159565" y="73809"/>
                </a:lnTo>
                <a:lnTo>
                  <a:pt x="154903" y="45583"/>
                </a:lnTo>
                <a:lnTo>
                  <a:pt x="147522" y="33611"/>
                </a:lnTo>
                <a:close/>
              </a:path>
              <a:path w="364490" h="246379">
                <a:moveTo>
                  <a:pt x="175900" y="198831"/>
                </a:moveTo>
                <a:lnTo>
                  <a:pt x="136948" y="205428"/>
                </a:lnTo>
                <a:lnTo>
                  <a:pt x="90143" y="206684"/>
                </a:lnTo>
                <a:lnTo>
                  <a:pt x="173345" y="206684"/>
                </a:lnTo>
                <a:lnTo>
                  <a:pt x="175900" y="198831"/>
                </a:lnTo>
                <a:close/>
              </a:path>
              <a:path w="364490" h="246379">
                <a:moveTo>
                  <a:pt x="78835" y="0"/>
                </a:moveTo>
                <a:lnTo>
                  <a:pt x="55233" y="1658"/>
                </a:lnTo>
                <a:lnTo>
                  <a:pt x="36315" y="5732"/>
                </a:lnTo>
                <a:lnTo>
                  <a:pt x="21462" y="10866"/>
                </a:lnTo>
                <a:lnTo>
                  <a:pt x="10052" y="15706"/>
                </a:lnTo>
                <a:lnTo>
                  <a:pt x="10901" y="23186"/>
                </a:lnTo>
                <a:lnTo>
                  <a:pt x="11916" y="33611"/>
                </a:lnTo>
                <a:lnTo>
                  <a:pt x="12782" y="44212"/>
                </a:lnTo>
                <a:lnTo>
                  <a:pt x="12877" y="45583"/>
                </a:lnTo>
                <a:lnTo>
                  <a:pt x="13507" y="56228"/>
                </a:lnTo>
                <a:lnTo>
                  <a:pt x="21869" y="48188"/>
                </a:lnTo>
                <a:lnTo>
                  <a:pt x="33527" y="40914"/>
                </a:lnTo>
                <a:lnTo>
                  <a:pt x="48131" y="35643"/>
                </a:lnTo>
                <a:lnTo>
                  <a:pt x="65327" y="33611"/>
                </a:lnTo>
                <a:lnTo>
                  <a:pt x="147522" y="33611"/>
                </a:lnTo>
                <a:lnTo>
                  <a:pt x="140404" y="22066"/>
                </a:lnTo>
                <a:lnTo>
                  <a:pt x="115303" y="5968"/>
                </a:lnTo>
                <a:lnTo>
                  <a:pt x="78835" y="0"/>
                </a:lnTo>
                <a:close/>
              </a:path>
              <a:path w="364490" h="246379">
                <a:moveTo>
                  <a:pt x="203239" y="187523"/>
                </a:moveTo>
                <a:lnTo>
                  <a:pt x="202915" y="199646"/>
                </a:lnTo>
                <a:lnTo>
                  <a:pt x="201826" y="213595"/>
                </a:lnTo>
                <a:lnTo>
                  <a:pt x="200501" y="226131"/>
                </a:lnTo>
                <a:lnTo>
                  <a:pt x="199470" y="234013"/>
                </a:lnTo>
                <a:lnTo>
                  <a:pt x="211499" y="238578"/>
                </a:lnTo>
                <a:lnTo>
                  <a:pt x="227182" y="242495"/>
                </a:lnTo>
                <a:lnTo>
                  <a:pt x="245577" y="245234"/>
                </a:lnTo>
                <a:lnTo>
                  <a:pt x="265740" y="246264"/>
                </a:lnTo>
                <a:lnTo>
                  <a:pt x="313041" y="238401"/>
                </a:lnTo>
                <a:lnTo>
                  <a:pt x="343290" y="218935"/>
                </a:lnTo>
                <a:lnTo>
                  <a:pt x="346246" y="214223"/>
                </a:lnTo>
                <a:lnTo>
                  <a:pt x="268253" y="214223"/>
                </a:lnTo>
                <a:lnTo>
                  <a:pt x="246565" y="211730"/>
                </a:lnTo>
                <a:lnTo>
                  <a:pt x="228325" y="205349"/>
                </a:lnTo>
                <a:lnTo>
                  <a:pt x="213795" y="196730"/>
                </a:lnTo>
                <a:lnTo>
                  <a:pt x="203239" y="187523"/>
                </a:lnTo>
                <a:close/>
              </a:path>
              <a:path w="364490" h="246379">
                <a:moveTo>
                  <a:pt x="354952" y="3769"/>
                </a:moveTo>
                <a:lnTo>
                  <a:pt x="347850" y="4545"/>
                </a:lnTo>
                <a:lnTo>
                  <a:pt x="337950" y="5026"/>
                </a:lnTo>
                <a:lnTo>
                  <a:pt x="326813" y="5271"/>
                </a:lnTo>
                <a:lnTo>
                  <a:pt x="316000" y="5340"/>
                </a:lnTo>
                <a:lnTo>
                  <a:pt x="235270" y="5340"/>
                </a:lnTo>
                <a:lnTo>
                  <a:pt x="231672" y="22538"/>
                </a:lnTo>
                <a:lnTo>
                  <a:pt x="226044" y="47274"/>
                </a:lnTo>
                <a:lnTo>
                  <a:pt x="219062" y="76720"/>
                </a:lnTo>
                <a:lnTo>
                  <a:pt x="211407" y="108049"/>
                </a:lnTo>
                <a:lnTo>
                  <a:pt x="250195" y="117762"/>
                </a:lnTo>
                <a:lnTo>
                  <a:pt x="282861" y="130626"/>
                </a:lnTo>
                <a:lnTo>
                  <a:pt x="305399" y="148379"/>
                </a:lnTo>
                <a:lnTo>
                  <a:pt x="313801" y="172759"/>
                </a:lnTo>
                <a:lnTo>
                  <a:pt x="310528" y="190634"/>
                </a:lnTo>
                <a:lnTo>
                  <a:pt x="301276" y="203622"/>
                </a:lnTo>
                <a:lnTo>
                  <a:pt x="286899" y="211543"/>
                </a:lnTo>
                <a:lnTo>
                  <a:pt x="268253" y="214223"/>
                </a:lnTo>
                <a:lnTo>
                  <a:pt x="346246" y="214223"/>
                </a:lnTo>
                <a:lnTo>
                  <a:pt x="359345" y="193344"/>
                </a:lnTo>
                <a:lnTo>
                  <a:pt x="364062" y="167104"/>
                </a:lnTo>
                <a:lnTo>
                  <a:pt x="359792" y="141542"/>
                </a:lnTo>
                <a:lnTo>
                  <a:pt x="329341" y="106321"/>
                </a:lnTo>
                <a:lnTo>
                  <a:pt x="292991" y="89932"/>
                </a:lnTo>
                <a:lnTo>
                  <a:pt x="254117" y="79463"/>
                </a:lnTo>
                <a:lnTo>
                  <a:pt x="262913" y="41778"/>
                </a:lnTo>
                <a:lnTo>
                  <a:pt x="344840" y="41778"/>
                </a:lnTo>
                <a:lnTo>
                  <a:pt x="346029" y="35000"/>
                </a:lnTo>
                <a:lnTo>
                  <a:pt x="348748" y="23284"/>
                </a:lnTo>
                <a:lnTo>
                  <a:pt x="351821" y="12569"/>
                </a:lnTo>
                <a:lnTo>
                  <a:pt x="354952" y="3769"/>
                </a:lnTo>
                <a:close/>
              </a:path>
              <a:path w="364490" h="246379">
                <a:moveTo>
                  <a:pt x="344840" y="41778"/>
                </a:moveTo>
                <a:lnTo>
                  <a:pt x="298409" y="41778"/>
                </a:lnTo>
                <a:lnTo>
                  <a:pt x="315377" y="42122"/>
                </a:lnTo>
                <a:lnTo>
                  <a:pt x="328369" y="43113"/>
                </a:lnTo>
                <a:lnTo>
                  <a:pt x="337768" y="44694"/>
                </a:lnTo>
                <a:lnTo>
                  <a:pt x="343958" y="46804"/>
                </a:lnTo>
                <a:lnTo>
                  <a:pt x="344840" y="41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740" y="3330662"/>
            <a:ext cx="1830710" cy="874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749082" y="2722441"/>
            <a:ext cx="1010285" cy="567690"/>
          </a:xfrm>
          <a:custGeom>
            <a:avLst/>
            <a:gdLst/>
            <a:ahLst/>
            <a:cxnLst/>
            <a:rect l="l" t="t" r="r" b="b"/>
            <a:pathLst>
              <a:path w="1010285" h="567689">
                <a:moveTo>
                  <a:pt x="488251" y="283006"/>
                </a:moveTo>
                <a:lnTo>
                  <a:pt x="485571" y="233083"/>
                </a:lnTo>
                <a:lnTo>
                  <a:pt x="477545" y="187909"/>
                </a:lnTo>
                <a:lnTo>
                  <a:pt x="464159" y="147586"/>
                </a:lnTo>
                <a:lnTo>
                  <a:pt x="446100" y="113512"/>
                </a:lnTo>
                <a:lnTo>
                  <a:pt x="445439" y="112255"/>
                </a:lnTo>
                <a:lnTo>
                  <a:pt x="421398" y="82016"/>
                </a:lnTo>
                <a:lnTo>
                  <a:pt x="392023" y="57010"/>
                </a:lnTo>
                <a:lnTo>
                  <a:pt x="357352" y="37350"/>
                </a:lnTo>
                <a:lnTo>
                  <a:pt x="332765" y="28625"/>
                </a:lnTo>
                <a:lnTo>
                  <a:pt x="332765" y="283006"/>
                </a:lnTo>
                <a:lnTo>
                  <a:pt x="332765" y="284556"/>
                </a:lnTo>
                <a:lnTo>
                  <a:pt x="328498" y="349059"/>
                </a:lnTo>
                <a:lnTo>
                  <a:pt x="314680" y="396951"/>
                </a:lnTo>
                <a:lnTo>
                  <a:pt x="289775" y="429552"/>
                </a:lnTo>
                <a:lnTo>
                  <a:pt x="252247" y="448144"/>
                </a:lnTo>
                <a:lnTo>
                  <a:pt x="200583" y="454050"/>
                </a:lnTo>
                <a:lnTo>
                  <a:pt x="149275" y="454050"/>
                </a:lnTo>
                <a:lnTo>
                  <a:pt x="149275" y="113512"/>
                </a:lnTo>
                <a:lnTo>
                  <a:pt x="200583" y="113512"/>
                </a:lnTo>
                <a:lnTo>
                  <a:pt x="252247" y="119418"/>
                </a:lnTo>
                <a:lnTo>
                  <a:pt x="289775" y="138010"/>
                </a:lnTo>
                <a:lnTo>
                  <a:pt x="314680" y="170611"/>
                </a:lnTo>
                <a:lnTo>
                  <a:pt x="328498" y="218503"/>
                </a:lnTo>
                <a:lnTo>
                  <a:pt x="332765" y="283006"/>
                </a:lnTo>
                <a:lnTo>
                  <a:pt x="332765" y="28625"/>
                </a:lnTo>
                <a:lnTo>
                  <a:pt x="317385" y="23164"/>
                </a:lnTo>
                <a:lnTo>
                  <a:pt x="272122" y="14554"/>
                </a:lnTo>
                <a:lnTo>
                  <a:pt x="221589" y="11658"/>
                </a:lnTo>
                <a:lnTo>
                  <a:pt x="0" y="11658"/>
                </a:lnTo>
                <a:lnTo>
                  <a:pt x="0" y="555904"/>
                </a:lnTo>
                <a:lnTo>
                  <a:pt x="221589" y="555904"/>
                </a:lnTo>
                <a:lnTo>
                  <a:pt x="272122" y="553008"/>
                </a:lnTo>
                <a:lnTo>
                  <a:pt x="317385" y="544398"/>
                </a:lnTo>
                <a:lnTo>
                  <a:pt x="357352" y="530212"/>
                </a:lnTo>
                <a:lnTo>
                  <a:pt x="392023" y="510552"/>
                </a:lnTo>
                <a:lnTo>
                  <a:pt x="421398" y="485546"/>
                </a:lnTo>
                <a:lnTo>
                  <a:pt x="445439" y="455307"/>
                </a:lnTo>
                <a:lnTo>
                  <a:pt x="446100" y="454050"/>
                </a:lnTo>
                <a:lnTo>
                  <a:pt x="464159" y="419976"/>
                </a:lnTo>
                <a:lnTo>
                  <a:pt x="477545" y="379653"/>
                </a:lnTo>
                <a:lnTo>
                  <a:pt x="485571" y="334479"/>
                </a:lnTo>
                <a:lnTo>
                  <a:pt x="488251" y="284556"/>
                </a:lnTo>
                <a:lnTo>
                  <a:pt x="488251" y="283006"/>
                </a:lnTo>
                <a:close/>
              </a:path>
              <a:path w="1010285" h="567689">
                <a:moveTo>
                  <a:pt x="1009942" y="367741"/>
                </a:moveTo>
                <a:lnTo>
                  <a:pt x="873099" y="352196"/>
                </a:lnTo>
                <a:lnTo>
                  <a:pt x="860018" y="407365"/>
                </a:lnTo>
                <a:lnTo>
                  <a:pt x="839660" y="443064"/>
                </a:lnTo>
                <a:lnTo>
                  <a:pt x="812304" y="462292"/>
                </a:lnTo>
                <a:lnTo>
                  <a:pt x="778243" y="468045"/>
                </a:lnTo>
                <a:lnTo>
                  <a:pt x="743762" y="461949"/>
                </a:lnTo>
                <a:lnTo>
                  <a:pt x="715518" y="442417"/>
                </a:lnTo>
                <a:lnTo>
                  <a:pt x="694321" y="407581"/>
                </a:lnTo>
                <a:lnTo>
                  <a:pt x="681012" y="355587"/>
                </a:lnTo>
                <a:lnTo>
                  <a:pt x="676389" y="284568"/>
                </a:lnTo>
                <a:lnTo>
                  <a:pt x="680935" y="212572"/>
                </a:lnTo>
                <a:lnTo>
                  <a:pt x="694105" y="160642"/>
                </a:lnTo>
                <a:lnTo>
                  <a:pt x="715175" y="125590"/>
                </a:lnTo>
                <a:lnTo>
                  <a:pt x="743458" y="105752"/>
                </a:lnTo>
                <a:lnTo>
                  <a:pt x="778243" y="99517"/>
                </a:lnTo>
                <a:lnTo>
                  <a:pt x="812901" y="105841"/>
                </a:lnTo>
                <a:lnTo>
                  <a:pt x="839177" y="125653"/>
                </a:lnTo>
                <a:lnTo>
                  <a:pt x="857732" y="160197"/>
                </a:lnTo>
                <a:lnTo>
                  <a:pt x="869213" y="210693"/>
                </a:lnTo>
                <a:lnTo>
                  <a:pt x="1005268" y="194360"/>
                </a:lnTo>
                <a:lnTo>
                  <a:pt x="993914" y="145415"/>
                </a:lnTo>
                <a:lnTo>
                  <a:pt x="975715" y="102793"/>
                </a:lnTo>
                <a:lnTo>
                  <a:pt x="950493" y="66941"/>
                </a:lnTo>
                <a:lnTo>
                  <a:pt x="918083" y="38303"/>
                </a:lnTo>
                <a:lnTo>
                  <a:pt x="878293" y="17310"/>
                </a:lnTo>
                <a:lnTo>
                  <a:pt x="830961" y="4394"/>
                </a:lnTo>
                <a:lnTo>
                  <a:pt x="775906" y="0"/>
                </a:lnTo>
                <a:lnTo>
                  <a:pt x="725182" y="4038"/>
                </a:lnTo>
                <a:lnTo>
                  <a:pt x="679450" y="15913"/>
                </a:lnTo>
                <a:lnTo>
                  <a:pt x="638949" y="35179"/>
                </a:lnTo>
                <a:lnTo>
                  <a:pt x="603973" y="61442"/>
                </a:lnTo>
                <a:lnTo>
                  <a:pt x="574763" y="94272"/>
                </a:lnTo>
                <a:lnTo>
                  <a:pt x="551586" y="133261"/>
                </a:lnTo>
                <a:lnTo>
                  <a:pt x="534708" y="177990"/>
                </a:lnTo>
                <a:lnTo>
                  <a:pt x="524383" y="228041"/>
                </a:lnTo>
                <a:lnTo>
                  <a:pt x="520890" y="283006"/>
                </a:lnTo>
                <a:lnTo>
                  <a:pt x="524484" y="340550"/>
                </a:lnTo>
                <a:lnTo>
                  <a:pt x="535063" y="391147"/>
                </a:lnTo>
                <a:lnTo>
                  <a:pt x="552272" y="436029"/>
                </a:lnTo>
                <a:lnTo>
                  <a:pt x="575779" y="474891"/>
                </a:lnTo>
                <a:lnTo>
                  <a:pt x="605243" y="507403"/>
                </a:lnTo>
                <a:lnTo>
                  <a:pt x="640334" y="533247"/>
                </a:lnTo>
                <a:lnTo>
                  <a:pt x="680694" y="552107"/>
                </a:lnTo>
                <a:lnTo>
                  <a:pt x="725995" y="563651"/>
                </a:lnTo>
                <a:lnTo>
                  <a:pt x="775906" y="567575"/>
                </a:lnTo>
                <a:lnTo>
                  <a:pt x="828573" y="563600"/>
                </a:lnTo>
                <a:lnTo>
                  <a:pt x="875614" y="551624"/>
                </a:lnTo>
                <a:lnTo>
                  <a:pt x="916571" y="531520"/>
                </a:lnTo>
                <a:lnTo>
                  <a:pt x="950963" y="503186"/>
                </a:lnTo>
                <a:lnTo>
                  <a:pt x="978293" y="466521"/>
                </a:lnTo>
                <a:lnTo>
                  <a:pt x="998118" y="421411"/>
                </a:lnTo>
                <a:lnTo>
                  <a:pt x="1009942" y="367741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08741" y="2734094"/>
            <a:ext cx="149860" cy="544830"/>
          </a:xfrm>
          <a:custGeom>
            <a:avLst/>
            <a:gdLst/>
            <a:ahLst/>
            <a:cxnLst/>
            <a:rect l="l" t="t" r="r" b="b"/>
            <a:pathLst>
              <a:path w="149860" h="544829">
                <a:moveTo>
                  <a:pt x="149283" y="0"/>
                </a:moveTo>
                <a:lnTo>
                  <a:pt x="0" y="0"/>
                </a:lnTo>
                <a:lnTo>
                  <a:pt x="0" y="544245"/>
                </a:lnTo>
                <a:lnTo>
                  <a:pt x="149283" y="544245"/>
                </a:lnTo>
                <a:lnTo>
                  <a:pt x="149283" y="0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54933" y="5166671"/>
            <a:ext cx="7846695" cy="973455"/>
          </a:xfrm>
          <a:custGeom>
            <a:avLst/>
            <a:gdLst/>
            <a:ahLst/>
            <a:cxnLst/>
            <a:rect l="l" t="t" r="r" b="b"/>
            <a:pathLst>
              <a:path w="7846694" h="973454">
                <a:moveTo>
                  <a:pt x="261363" y="0"/>
                </a:moveTo>
                <a:lnTo>
                  <a:pt x="0" y="0"/>
                </a:lnTo>
                <a:lnTo>
                  <a:pt x="0" y="952881"/>
                </a:lnTo>
                <a:lnTo>
                  <a:pt x="675183" y="952881"/>
                </a:lnTo>
                <a:lnTo>
                  <a:pt x="675183" y="751411"/>
                </a:lnTo>
                <a:lnTo>
                  <a:pt x="261363" y="751411"/>
                </a:lnTo>
                <a:lnTo>
                  <a:pt x="261363" y="0"/>
                </a:lnTo>
                <a:close/>
              </a:path>
              <a:path w="7846694" h="973454">
                <a:moveTo>
                  <a:pt x="999152" y="261353"/>
                </a:moveTo>
                <a:lnTo>
                  <a:pt x="759568" y="261353"/>
                </a:lnTo>
                <a:lnTo>
                  <a:pt x="759568" y="728271"/>
                </a:lnTo>
                <a:lnTo>
                  <a:pt x="762793" y="779447"/>
                </a:lnTo>
                <a:lnTo>
                  <a:pt x="772606" y="826284"/>
                </a:lnTo>
                <a:lnTo>
                  <a:pt x="789214" y="868016"/>
                </a:lnTo>
                <a:lnTo>
                  <a:pt x="812826" y="903876"/>
                </a:lnTo>
                <a:lnTo>
                  <a:pt x="843647" y="933101"/>
                </a:lnTo>
                <a:lnTo>
                  <a:pt x="881886" y="954923"/>
                </a:lnTo>
                <a:lnTo>
                  <a:pt x="927750" y="968578"/>
                </a:lnTo>
                <a:lnTo>
                  <a:pt x="981446" y="973300"/>
                </a:lnTo>
                <a:lnTo>
                  <a:pt x="1027039" y="969619"/>
                </a:lnTo>
                <a:lnTo>
                  <a:pt x="1068470" y="958377"/>
                </a:lnTo>
                <a:lnTo>
                  <a:pt x="1105666" y="939269"/>
                </a:lnTo>
                <a:lnTo>
                  <a:pt x="1138550" y="911995"/>
                </a:lnTo>
                <a:lnTo>
                  <a:pt x="1167048" y="876250"/>
                </a:lnTo>
                <a:lnTo>
                  <a:pt x="1191084" y="831733"/>
                </a:lnTo>
                <a:lnTo>
                  <a:pt x="1430668" y="831733"/>
                </a:lnTo>
                <a:lnTo>
                  <a:pt x="1430668" y="793609"/>
                </a:lnTo>
                <a:lnTo>
                  <a:pt x="1084909" y="793609"/>
                </a:lnTo>
                <a:lnTo>
                  <a:pt x="1046816" y="787207"/>
                </a:lnTo>
                <a:lnTo>
                  <a:pt x="1020081" y="767916"/>
                </a:lnTo>
                <a:lnTo>
                  <a:pt x="1004321" y="735608"/>
                </a:lnTo>
                <a:lnTo>
                  <a:pt x="999152" y="690156"/>
                </a:lnTo>
                <a:lnTo>
                  <a:pt x="999152" y="261353"/>
                </a:lnTo>
                <a:close/>
              </a:path>
              <a:path w="7846694" h="973454">
                <a:moveTo>
                  <a:pt x="1430668" y="831733"/>
                </a:moveTo>
                <a:lnTo>
                  <a:pt x="1191084" y="831733"/>
                </a:lnTo>
                <a:lnTo>
                  <a:pt x="1191084" y="952881"/>
                </a:lnTo>
                <a:lnTo>
                  <a:pt x="1430668" y="952881"/>
                </a:lnTo>
                <a:lnTo>
                  <a:pt x="1430668" y="831733"/>
                </a:lnTo>
                <a:close/>
              </a:path>
              <a:path w="7846694" h="973454">
                <a:moveTo>
                  <a:pt x="1430668" y="261353"/>
                </a:moveTo>
                <a:lnTo>
                  <a:pt x="1191084" y="261353"/>
                </a:lnTo>
                <a:lnTo>
                  <a:pt x="1191084" y="665655"/>
                </a:lnTo>
                <a:lnTo>
                  <a:pt x="1184065" y="719529"/>
                </a:lnTo>
                <a:lnTo>
                  <a:pt x="1163519" y="759749"/>
                </a:lnTo>
                <a:lnTo>
                  <a:pt x="1130212" y="784910"/>
                </a:lnTo>
                <a:lnTo>
                  <a:pt x="1084909" y="793609"/>
                </a:lnTo>
                <a:lnTo>
                  <a:pt x="1430668" y="793609"/>
                </a:lnTo>
                <a:lnTo>
                  <a:pt x="1430668" y="261353"/>
                </a:lnTo>
                <a:close/>
              </a:path>
              <a:path w="7846694" h="973454">
                <a:moveTo>
                  <a:pt x="1787296" y="261353"/>
                </a:moveTo>
                <a:lnTo>
                  <a:pt x="1547712" y="261353"/>
                </a:lnTo>
                <a:lnTo>
                  <a:pt x="1547712" y="952881"/>
                </a:lnTo>
                <a:lnTo>
                  <a:pt x="1787296" y="952881"/>
                </a:lnTo>
                <a:lnTo>
                  <a:pt x="1787296" y="548590"/>
                </a:lnTo>
                <a:lnTo>
                  <a:pt x="1794315" y="494710"/>
                </a:lnTo>
                <a:lnTo>
                  <a:pt x="1814862" y="454487"/>
                </a:lnTo>
                <a:lnTo>
                  <a:pt x="1848172" y="429325"/>
                </a:lnTo>
                <a:lnTo>
                  <a:pt x="1893481" y="420625"/>
                </a:lnTo>
                <a:lnTo>
                  <a:pt x="2212629" y="420625"/>
                </a:lnTo>
                <a:lnTo>
                  <a:pt x="2205784" y="387955"/>
                </a:lnTo>
                <a:lnTo>
                  <a:pt x="2203076" y="381150"/>
                </a:lnTo>
                <a:lnTo>
                  <a:pt x="1787296" y="381150"/>
                </a:lnTo>
                <a:lnTo>
                  <a:pt x="1787296" y="261353"/>
                </a:lnTo>
                <a:close/>
              </a:path>
              <a:path w="7846694" h="973454">
                <a:moveTo>
                  <a:pt x="2212629" y="420625"/>
                </a:moveTo>
                <a:lnTo>
                  <a:pt x="1893481" y="420625"/>
                </a:lnTo>
                <a:lnTo>
                  <a:pt x="1931574" y="427027"/>
                </a:lnTo>
                <a:lnTo>
                  <a:pt x="1958309" y="446318"/>
                </a:lnTo>
                <a:lnTo>
                  <a:pt x="1974069" y="478626"/>
                </a:lnTo>
                <a:lnTo>
                  <a:pt x="1979238" y="524078"/>
                </a:lnTo>
                <a:lnTo>
                  <a:pt x="1979238" y="952881"/>
                </a:lnTo>
                <a:lnTo>
                  <a:pt x="2218822" y="952881"/>
                </a:lnTo>
                <a:lnTo>
                  <a:pt x="2218822" y="485964"/>
                </a:lnTo>
                <a:lnTo>
                  <a:pt x="2215597" y="434790"/>
                </a:lnTo>
                <a:lnTo>
                  <a:pt x="2212629" y="420625"/>
                </a:lnTo>
                <a:close/>
              </a:path>
              <a:path w="7846694" h="973454">
                <a:moveTo>
                  <a:pt x="1996933" y="240935"/>
                </a:moveTo>
                <a:lnTo>
                  <a:pt x="1951345" y="244515"/>
                </a:lnTo>
                <a:lnTo>
                  <a:pt x="1909914" y="255507"/>
                </a:lnTo>
                <a:lnTo>
                  <a:pt x="1872717" y="274290"/>
                </a:lnTo>
                <a:lnTo>
                  <a:pt x="1839831" y="301239"/>
                </a:lnTo>
                <a:lnTo>
                  <a:pt x="1811332" y="336733"/>
                </a:lnTo>
                <a:lnTo>
                  <a:pt x="1787296" y="381150"/>
                </a:lnTo>
                <a:lnTo>
                  <a:pt x="2203076" y="381150"/>
                </a:lnTo>
                <a:lnTo>
                  <a:pt x="2165563" y="310362"/>
                </a:lnTo>
                <a:lnTo>
                  <a:pt x="2134740" y="281136"/>
                </a:lnTo>
                <a:lnTo>
                  <a:pt x="2096500" y="259313"/>
                </a:lnTo>
                <a:lnTo>
                  <a:pt x="2050633" y="245657"/>
                </a:lnTo>
                <a:lnTo>
                  <a:pt x="1996933" y="240935"/>
                </a:lnTo>
                <a:close/>
              </a:path>
              <a:path w="7846694" h="973454">
                <a:moveTo>
                  <a:pt x="2662568" y="240935"/>
                </a:moveTo>
                <a:lnTo>
                  <a:pt x="2610574" y="243975"/>
                </a:lnTo>
                <a:lnTo>
                  <a:pt x="2561638" y="252896"/>
                </a:lnTo>
                <a:lnTo>
                  <a:pt x="2516040" y="267395"/>
                </a:lnTo>
                <a:lnTo>
                  <a:pt x="2474057" y="287169"/>
                </a:lnTo>
                <a:lnTo>
                  <a:pt x="2435970" y="311915"/>
                </a:lnTo>
                <a:lnTo>
                  <a:pt x="2402056" y="341331"/>
                </a:lnTo>
                <a:lnTo>
                  <a:pt x="2372595" y="375114"/>
                </a:lnTo>
                <a:lnTo>
                  <a:pt x="2347865" y="412963"/>
                </a:lnTo>
                <a:lnTo>
                  <a:pt x="2328145" y="454574"/>
                </a:lnTo>
                <a:lnTo>
                  <a:pt x="2313714" y="499644"/>
                </a:lnTo>
                <a:lnTo>
                  <a:pt x="2304851" y="547872"/>
                </a:lnTo>
                <a:lnTo>
                  <a:pt x="2301835" y="598955"/>
                </a:lnTo>
                <a:lnTo>
                  <a:pt x="2301835" y="615290"/>
                </a:lnTo>
                <a:lnTo>
                  <a:pt x="2305033" y="668374"/>
                </a:lnTo>
                <a:lnTo>
                  <a:pt x="2314376" y="717908"/>
                </a:lnTo>
                <a:lnTo>
                  <a:pt x="2329485" y="763689"/>
                </a:lnTo>
                <a:lnTo>
                  <a:pt x="2349982" y="805514"/>
                </a:lnTo>
                <a:lnTo>
                  <a:pt x="2375490" y="843179"/>
                </a:lnTo>
                <a:lnTo>
                  <a:pt x="2405629" y="876482"/>
                </a:lnTo>
                <a:lnTo>
                  <a:pt x="2440023" y="905219"/>
                </a:lnTo>
                <a:lnTo>
                  <a:pt x="2478292" y="929186"/>
                </a:lnTo>
                <a:lnTo>
                  <a:pt x="2520059" y="948181"/>
                </a:lnTo>
                <a:lnTo>
                  <a:pt x="2564946" y="962000"/>
                </a:lnTo>
                <a:lnTo>
                  <a:pt x="2612575" y="970441"/>
                </a:lnTo>
                <a:lnTo>
                  <a:pt x="2662568" y="973300"/>
                </a:lnTo>
                <a:lnTo>
                  <a:pt x="2719528" y="970441"/>
                </a:lnTo>
                <a:lnTo>
                  <a:pt x="2771524" y="961985"/>
                </a:lnTo>
                <a:lnTo>
                  <a:pt x="2818713" y="947977"/>
                </a:lnTo>
                <a:lnTo>
                  <a:pt x="2860878" y="928521"/>
                </a:lnTo>
                <a:lnTo>
                  <a:pt x="2897897" y="903706"/>
                </a:lnTo>
                <a:lnTo>
                  <a:pt x="2929648" y="873624"/>
                </a:lnTo>
                <a:lnTo>
                  <a:pt x="2956008" y="838363"/>
                </a:lnTo>
                <a:lnTo>
                  <a:pt x="2962950" y="824927"/>
                </a:lnTo>
                <a:lnTo>
                  <a:pt x="2670735" y="824927"/>
                </a:lnTo>
                <a:lnTo>
                  <a:pt x="2634921" y="820005"/>
                </a:lnTo>
                <a:lnTo>
                  <a:pt x="2581745" y="777790"/>
                </a:lnTo>
                <a:lnTo>
                  <a:pt x="2564762" y="738608"/>
                </a:lnTo>
                <a:lnTo>
                  <a:pt x="2554433" y="686118"/>
                </a:lnTo>
                <a:lnTo>
                  <a:pt x="2550948" y="619373"/>
                </a:lnTo>
                <a:lnTo>
                  <a:pt x="2550948" y="593510"/>
                </a:lnTo>
                <a:lnTo>
                  <a:pt x="2554540" y="526800"/>
                </a:lnTo>
                <a:lnTo>
                  <a:pt x="2565064" y="474623"/>
                </a:lnTo>
                <a:lnTo>
                  <a:pt x="2582256" y="435770"/>
                </a:lnTo>
                <a:lnTo>
                  <a:pt x="2635394" y="394139"/>
                </a:lnTo>
                <a:lnTo>
                  <a:pt x="2670735" y="389317"/>
                </a:lnTo>
                <a:lnTo>
                  <a:pt x="2957920" y="389317"/>
                </a:lnTo>
                <a:lnTo>
                  <a:pt x="2949643" y="373808"/>
                </a:lnTo>
                <a:lnTo>
                  <a:pt x="2923669" y="339733"/>
                </a:lnTo>
                <a:lnTo>
                  <a:pt x="2892452" y="310362"/>
                </a:lnTo>
                <a:lnTo>
                  <a:pt x="2856130" y="285891"/>
                </a:lnTo>
                <a:lnTo>
                  <a:pt x="2814841" y="266517"/>
                </a:lnTo>
                <a:lnTo>
                  <a:pt x="2768726" y="252435"/>
                </a:lnTo>
                <a:lnTo>
                  <a:pt x="2717922" y="243842"/>
                </a:lnTo>
                <a:lnTo>
                  <a:pt x="2662568" y="240935"/>
                </a:lnTo>
                <a:close/>
              </a:path>
              <a:path w="7846694" h="973454">
                <a:moveTo>
                  <a:pt x="2787810" y="677906"/>
                </a:moveTo>
                <a:lnTo>
                  <a:pt x="2771048" y="747967"/>
                </a:lnTo>
                <a:lnTo>
                  <a:pt x="2746628" y="793274"/>
                </a:lnTo>
                <a:lnTo>
                  <a:pt x="2713530" y="817652"/>
                </a:lnTo>
                <a:lnTo>
                  <a:pt x="2670735" y="824927"/>
                </a:lnTo>
                <a:lnTo>
                  <a:pt x="2962950" y="824927"/>
                </a:lnTo>
                <a:lnTo>
                  <a:pt x="2976855" y="798013"/>
                </a:lnTo>
                <a:lnTo>
                  <a:pt x="2992067" y="752665"/>
                </a:lnTo>
                <a:lnTo>
                  <a:pt x="3001521" y="702407"/>
                </a:lnTo>
                <a:lnTo>
                  <a:pt x="2787810" y="677906"/>
                </a:lnTo>
                <a:close/>
              </a:path>
              <a:path w="7846694" h="973454">
                <a:moveTo>
                  <a:pt x="2957920" y="389317"/>
                </a:moveTo>
                <a:lnTo>
                  <a:pt x="2670735" y="389317"/>
                </a:lnTo>
                <a:lnTo>
                  <a:pt x="2712509" y="397017"/>
                </a:lnTo>
                <a:lnTo>
                  <a:pt x="2744586" y="421306"/>
                </a:lnTo>
                <a:lnTo>
                  <a:pt x="2767986" y="463972"/>
                </a:lnTo>
                <a:lnTo>
                  <a:pt x="2783726" y="526800"/>
                </a:lnTo>
                <a:lnTo>
                  <a:pt x="2994715" y="502298"/>
                </a:lnTo>
                <a:lnTo>
                  <a:pt x="2985305" y="455287"/>
                </a:lnTo>
                <a:lnTo>
                  <a:pt x="2970234" y="412392"/>
                </a:lnTo>
                <a:lnTo>
                  <a:pt x="2957920" y="389317"/>
                </a:lnTo>
                <a:close/>
              </a:path>
              <a:path w="7846694" h="973454">
                <a:moveTo>
                  <a:pt x="3328202" y="0"/>
                </a:moveTo>
                <a:lnTo>
                  <a:pt x="3088617" y="0"/>
                </a:lnTo>
                <a:lnTo>
                  <a:pt x="3088617" y="952881"/>
                </a:lnTo>
                <a:lnTo>
                  <a:pt x="3328202" y="952881"/>
                </a:lnTo>
                <a:lnTo>
                  <a:pt x="3328202" y="548590"/>
                </a:lnTo>
                <a:lnTo>
                  <a:pt x="3335221" y="494710"/>
                </a:lnTo>
                <a:lnTo>
                  <a:pt x="3355766" y="454487"/>
                </a:lnTo>
                <a:lnTo>
                  <a:pt x="3389074" y="429325"/>
                </a:lnTo>
                <a:lnTo>
                  <a:pt x="3434377" y="420625"/>
                </a:lnTo>
                <a:lnTo>
                  <a:pt x="3753525" y="420625"/>
                </a:lnTo>
                <a:lnTo>
                  <a:pt x="3746679" y="387955"/>
                </a:lnTo>
                <a:lnTo>
                  <a:pt x="3743971" y="381150"/>
                </a:lnTo>
                <a:lnTo>
                  <a:pt x="3328202" y="381150"/>
                </a:lnTo>
                <a:lnTo>
                  <a:pt x="3328202" y="0"/>
                </a:lnTo>
                <a:close/>
              </a:path>
              <a:path w="7846694" h="973454">
                <a:moveTo>
                  <a:pt x="3753525" y="420625"/>
                </a:moveTo>
                <a:lnTo>
                  <a:pt x="3434377" y="420625"/>
                </a:lnTo>
                <a:lnTo>
                  <a:pt x="3472469" y="427027"/>
                </a:lnTo>
                <a:lnTo>
                  <a:pt x="3499204" y="446318"/>
                </a:lnTo>
                <a:lnTo>
                  <a:pt x="3514965" y="478626"/>
                </a:lnTo>
                <a:lnTo>
                  <a:pt x="3520133" y="524078"/>
                </a:lnTo>
                <a:lnTo>
                  <a:pt x="3520133" y="952881"/>
                </a:lnTo>
                <a:lnTo>
                  <a:pt x="3759717" y="952881"/>
                </a:lnTo>
                <a:lnTo>
                  <a:pt x="3759717" y="485964"/>
                </a:lnTo>
                <a:lnTo>
                  <a:pt x="3756493" y="434790"/>
                </a:lnTo>
                <a:lnTo>
                  <a:pt x="3753525" y="420625"/>
                </a:lnTo>
                <a:close/>
              </a:path>
              <a:path w="7846694" h="973454">
                <a:moveTo>
                  <a:pt x="3537829" y="240935"/>
                </a:moveTo>
                <a:lnTo>
                  <a:pt x="3492241" y="244515"/>
                </a:lnTo>
                <a:lnTo>
                  <a:pt x="3450812" y="255507"/>
                </a:lnTo>
                <a:lnTo>
                  <a:pt x="3413618" y="274290"/>
                </a:lnTo>
                <a:lnTo>
                  <a:pt x="3380735" y="301239"/>
                </a:lnTo>
                <a:lnTo>
                  <a:pt x="3352237" y="336733"/>
                </a:lnTo>
                <a:lnTo>
                  <a:pt x="3328202" y="381150"/>
                </a:lnTo>
                <a:lnTo>
                  <a:pt x="3743971" y="381150"/>
                </a:lnTo>
                <a:lnTo>
                  <a:pt x="3706459" y="310362"/>
                </a:lnTo>
                <a:lnTo>
                  <a:pt x="3675636" y="281136"/>
                </a:lnTo>
                <a:lnTo>
                  <a:pt x="3637395" y="259313"/>
                </a:lnTo>
                <a:lnTo>
                  <a:pt x="3591529" y="245657"/>
                </a:lnTo>
                <a:lnTo>
                  <a:pt x="3537829" y="240935"/>
                </a:lnTo>
                <a:close/>
              </a:path>
              <a:path w="7846694" h="973454">
                <a:moveTo>
                  <a:pt x="4640424" y="0"/>
                </a:moveTo>
                <a:lnTo>
                  <a:pt x="4176228" y="0"/>
                </a:lnTo>
                <a:lnTo>
                  <a:pt x="4176228" y="952881"/>
                </a:lnTo>
                <a:lnTo>
                  <a:pt x="4637701" y="952881"/>
                </a:lnTo>
                <a:lnTo>
                  <a:pt x="4694910" y="950634"/>
                </a:lnTo>
                <a:lnTo>
                  <a:pt x="4747601" y="943943"/>
                </a:lnTo>
                <a:lnTo>
                  <a:pt x="4795580" y="932890"/>
                </a:lnTo>
                <a:lnTo>
                  <a:pt x="4838649" y="917553"/>
                </a:lnTo>
                <a:lnTo>
                  <a:pt x="4876613" y="898013"/>
                </a:lnTo>
                <a:lnTo>
                  <a:pt x="4909275" y="874349"/>
                </a:lnTo>
                <a:lnTo>
                  <a:pt x="4936438" y="846641"/>
                </a:lnTo>
                <a:lnTo>
                  <a:pt x="4957907" y="814968"/>
                </a:lnTo>
                <a:lnTo>
                  <a:pt x="4967265" y="793609"/>
                </a:lnTo>
                <a:lnTo>
                  <a:pt x="4437592" y="793609"/>
                </a:lnTo>
                <a:lnTo>
                  <a:pt x="4437592" y="545868"/>
                </a:lnTo>
                <a:lnTo>
                  <a:pt x="4933037" y="545868"/>
                </a:lnTo>
                <a:lnTo>
                  <a:pt x="4930712" y="542800"/>
                </a:lnTo>
                <a:lnTo>
                  <a:pt x="4898180" y="514866"/>
                </a:lnTo>
                <a:lnTo>
                  <a:pt x="4857544" y="492133"/>
                </a:lnTo>
                <a:lnTo>
                  <a:pt x="4808484" y="475080"/>
                </a:lnTo>
                <a:lnTo>
                  <a:pt x="4750682" y="464184"/>
                </a:lnTo>
                <a:lnTo>
                  <a:pt x="4805512" y="449044"/>
                </a:lnTo>
                <a:lnTo>
                  <a:pt x="4852101" y="427403"/>
                </a:lnTo>
                <a:lnTo>
                  <a:pt x="4890380" y="399929"/>
                </a:lnTo>
                <a:lnTo>
                  <a:pt x="4901345" y="387956"/>
                </a:lnTo>
                <a:lnTo>
                  <a:pt x="4437592" y="387956"/>
                </a:lnTo>
                <a:lnTo>
                  <a:pt x="4437592" y="159262"/>
                </a:lnTo>
                <a:lnTo>
                  <a:pt x="4945154" y="159262"/>
                </a:lnTo>
                <a:lnTo>
                  <a:pt x="4932606" y="129063"/>
                </a:lnTo>
                <a:lnTo>
                  <a:pt x="4911522" y="97027"/>
                </a:lnTo>
                <a:lnTo>
                  <a:pt x="4883920" y="68911"/>
                </a:lnTo>
                <a:lnTo>
                  <a:pt x="4849580" y="45083"/>
                </a:lnTo>
                <a:lnTo>
                  <a:pt x="4808281" y="25910"/>
                </a:lnTo>
                <a:lnTo>
                  <a:pt x="4759802" y="11760"/>
                </a:lnTo>
                <a:lnTo>
                  <a:pt x="4703923" y="3001"/>
                </a:lnTo>
                <a:lnTo>
                  <a:pt x="4640424" y="0"/>
                </a:lnTo>
                <a:close/>
              </a:path>
              <a:path w="7846694" h="973454">
                <a:moveTo>
                  <a:pt x="4933037" y="545868"/>
                </a:moveTo>
                <a:lnTo>
                  <a:pt x="4572363" y="545868"/>
                </a:lnTo>
                <a:lnTo>
                  <a:pt x="4625385" y="550387"/>
                </a:lnTo>
                <a:lnTo>
                  <a:pt x="4665601" y="564380"/>
                </a:lnTo>
                <a:lnTo>
                  <a:pt x="4693598" y="588501"/>
                </a:lnTo>
                <a:lnTo>
                  <a:pt x="4709965" y="623403"/>
                </a:lnTo>
                <a:lnTo>
                  <a:pt x="4715290" y="669738"/>
                </a:lnTo>
                <a:lnTo>
                  <a:pt x="4709965" y="716074"/>
                </a:lnTo>
                <a:lnTo>
                  <a:pt x="4693598" y="750976"/>
                </a:lnTo>
                <a:lnTo>
                  <a:pt x="4665601" y="775096"/>
                </a:lnTo>
                <a:lnTo>
                  <a:pt x="4625385" y="789090"/>
                </a:lnTo>
                <a:lnTo>
                  <a:pt x="4572363" y="793609"/>
                </a:lnTo>
                <a:lnTo>
                  <a:pt x="4967265" y="793609"/>
                </a:lnTo>
                <a:lnTo>
                  <a:pt x="4973485" y="779411"/>
                </a:lnTo>
                <a:lnTo>
                  <a:pt x="4982976" y="740050"/>
                </a:lnTo>
                <a:lnTo>
                  <a:pt x="4986183" y="696963"/>
                </a:lnTo>
                <a:lnTo>
                  <a:pt x="4982875" y="653015"/>
                </a:lnTo>
                <a:lnTo>
                  <a:pt x="4972741" y="612353"/>
                </a:lnTo>
                <a:lnTo>
                  <a:pt x="4955459" y="575455"/>
                </a:lnTo>
                <a:lnTo>
                  <a:pt x="4933037" y="545868"/>
                </a:lnTo>
                <a:close/>
              </a:path>
              <a:path w="7846694" h="973454">
                <a:moveTo>
                  <a:pt x="4945154" y="159262"/>
                </a:moveTo>
                <a:lnTo>
                  <a:pt x="4564185" y="159262"/>
                </a:lnTo>
                <a:lnTo>
                  <a:pt x="4622085" y="166217"/>
                </a:lnTo>
                <a:lnTo>
                  <a:pt x="4661861" y="187338"/>
                </a:lnTo>
                <a:lnTo>
                  <a:pt x="4684791" y="223009"/>
                </a:lnTo>
                <a:lnTo>
                  <a:pt x="4692150" y="273614"/>
                </a:lnTo>
                <a:lnTo>
                  <a:pt x="4684791" y="324213"/>
                </a:lnTo>
                <a:lnTo>
                  <a:pt x="4661861" y="359881"/>
                </a:lnTo>
                <a:lnTo>
                  <a:pt x="4622085" y="381001"/>
                </a:lnTo>
                <a:lnTo>
                  <a:pt x="4564185" y="387956"/>
                </a:lnTo>
                <a:lnTo>
                  <a:pt x="4901345" y="387956"/>
                </a:lnTo>
                <a:lnTo>
                  <a:pt x="4920276" y="367286"/>
                </a:lnTo>
                <a:lnTo>
                  <a:pt x="4941719" y="330142"/>
                </a:lnTo>
                <a:lnTo>
                  <a:pt x="4954637" y="289164"/>
                </a:lnTo>
                <a:lnTo>
                  <a:pt x="4958958" y="245018"/>
                </a:lnTo>
                <a:lnTo>
                  <a:pt x="4956104" y="203426"/>
                </a:lnTo>
                <a:lnTo>
                  <a:pt x="4947393" y="164652"/>
                </a:lnTo>
                <a:lnTo>
                  <a:pt x="4945154" y="159262"/>
                </a:lnTo>
                <a:close/>
              </a:path>
              <a:path w="7846694" h="973454">
                <a:moveTo>
                  <a:pt x="5318309" y="261353"/>
                </a:moveTo>
                <a:lnTo>
                  <a:pt x="5078724" y="261353"/>
                </a:lnTo>
                <a:lnTo>
                  <a:pt x="5078724" y="952881"/>
                </a:lnTo>
                <a:lnTo>
                  <a:pt x="5318309" y="952881"/>
                </a:lnTo>
                <a:lnTo>
                  <a:pt x="5318309" y="638430"/>
                </a:lnTo>
                <a:lnTo>
                  <a:pt x="5322638" y="585780"/>
                </a:lnTo>
                <a:lnTo>
                  <a:pt x="5335702" y="544398"/>
                </a:lnTo>
                <a:lnTo>
                  <a:pt x="5388487" y="492417"/>
                </a:lnTo>
                <a:lnTo>
                  <a:pt x="5428435" y="480305"/>
                </a:lnTo>
                <a:lnTo>
                  <a:pt x="5477571" y="476435"/>
                </a:lnTo>
                <a:lnTo>
                  <a:pt x="5553799" y="476435"/>
                </a:lnTo>
                <a:lnTo>
                  <a:pt x="5553799" y="428793"/>
                </a:lnTo>
                <a:lnTo>
                  <a:pt x="5318309" y="428793"/>
                </a:lnTo>
                <a:lnTo>
                  <a:pt x="5318309" y="261353"/>
                </a:lnTo>
                <a:close/>
              </a:path>
              <a:path w="7846694" h="973454">
                <a:moveTo>
                  <a:pt x="5553799" y="476435"/>
                </a:moveTo>
                <a:lnTo>
                  <a:pt x="5477571" y="476435"/>
                </a:lnTo>
                <a:lnTo>
                  <a:pt x="5494650" y="477116"/>
                </a:lnTo>
                <a:lnTo>
                  <a:pt x="5515175" y="478817"/>
                </a:lnTo>
                <a:lnTo>
                  <a:pt x="5535954" y="481029"/>
                </a:lnTo>
                <a:lnTo>
                  <a:pt x="5553799" y="483241"/>
                </a:lnTo>
                <a:lnTo>
                  <a:pt x="5553799" y="476435"/>
                </a:lnTo>
                <a:close/>
              </a:path>
              <a:path w="7846694" h="973454">
                <a:moveTo>
                  <a:pt x="5517046" y="250463"/>
                </a:moveTo>
                <a:lnTo>
                  <a:pt x="5472737" y="255165"/>
                </a:lnTo>
                <a:lnTo>
                  <a:pt x="5432550" y="269472"/>
                </a:lnTo>
                <a:lnTo>
                  <a:pt x="5396749" y="293687"/>
                </a:lnTo>
                <a:lnTo>
                  <a:pt x="5365598" y="328111"/>
                </a:lnTo>
                <a:lnTo>
                  <a:pt x="5339363" y="373045"/>
                </a:lnTo>
                <a:lnTo>
                  <a:pt x="5318309" y="428793"/>
                </a:lnTo>
                <a:lnTo>
                  <a:pt x="5553799" y="428793"/>
                </a:lnTo>
                <a:lnTo>
                  <a:pt x="5553799" y="254547"/>
                </a:lnTo>
                <a:lnTo>
                  <a:pt x="5545376" y="252760"/>
                </a:lnTo>
                <a:lnTo>
                  <a:pt x="5536443" y="251484"/>
                </a:lnTo>
                <a:lnTo>
                  <a:pt x="5527000" y="250718"/>
                </a:lnTo>
                <a:lnTo>
                  <a:pt x="5517046" y="250463"/>
                </a:lnTo>
                <a:close/>
              </a:path>
              <a:path w="7846694" h="973454">
                <a:moveTo>
                  <a:pt x="5952488" y="240935"/>
                </a:moveTo>
                <a:lnTo>
                  <a:pt x="5902945" y="243949"/>
                </a:lnTo>
                <a:lnTo>
                  <a:pt x="5855948" y="252802"/>
                </a:lnTo>
                <a:lnTo>
                  <a:pt x="5811835" y="267204"/>
                </a:lnTo>
                <a:lnTo>
                  <a:pt x="5770940" y="286866"/>
                </a:lnTo>
                <a:lnTo>
                  <a:pt x="5733599" y="311501"/>
                </a:lnTo>
                <a:lnTo>
                  <a:pt x="5700148" y="340820"/>
                </a:lnTo>
                <a:lnTo>
                  <a:pt x="5670922" y="374535"/>
                </a:lnTo>
                <a:lnTo>
                  <a:pt x="5646258" y="412358"/>
                </a:lnTo>
                <a:lnTo>
                  <a:pt x="5626490" y="453999"/>
                </a:lnTo>
                <a:lnTo>
                  <a:pt x="5611954" y="499172"/>
                </a:lnTo>
                <a:lnTo>
                  <a:pt x="5602987" y="547586"/>
                </a:lnTo>
                <a:lnTo>
                  <a:pt x="5599923" y="598955"/>
                </a:lnTo>
                <a:lnTo>
                  <a:pt x="5599923" y="615290"/>
                </a:lnTo>
                <a:lnTo>
                  <a:pt x="5602568" y="664414"/>
                </a:lnTo>
                <a:lnTo>
                  <a:pt x="5610355" y="710527"/>
                </a:lnTo>
                <a:lnTo>
                  <a:pt x="5623060" y="753468"/>
                </a:lnTo>
                <a:lnTo>
                  <a:pt x="5640461" y="793079"/>
                </a:lnTo>
                <a:lnTo>
                  <a:pt x="5662334" y="829198"/>
                </a:lnTo>
                <a:lnTo>
                  <a:pt x="5688456" y="861667"/>
                </a:lnTo>
                <a:lnTo>
                  <a:pt x="5718604" y="890325"/>
                </a:lnTo>
                <a:lnTo>
                  <a:pt x="5752555" y="915012"/>
                </a:lnTo>
                <a:lnTo>
                  <a:pt x="5790086" y="935570"/>
                </a:lnTo>
                <a:lnTo>
                  <a:pt x="5830973" y="951837"/>
                </a:lnTo>
                <a:lnTo>
                  <a:pt x="5874995" y="963654"/>
                </a:lnTo>
                <a:lnTo>
                  <a:pt x="5921926" y="970862"/>
                </a:lnTo>
                <a:lnTo>
                  <a:pt x="5971545" y="973300"/>
                </a:lnTo>
                <a:lnTo>
                  <a:pt x="6026729" y="969918"/>
                </a:lnTo>
                <a:lnTo>
                  <a:pt x="6078641" y="960028"/>
                </a:lnTo>
                <a:lnTo>
                  <a:pt x="6126820" y="944012"/>
                </a:lnTo>
                <a:lnTo>
                  <a:pt x="6170804" y="922253"/>
                </a:lnTo>
                <a:lnTo>
                  <a:pt x="6210129" y="895134"/>
                </a:lnTo>
                <a:lnTo>
                  <a:pt x="6244335" y="863037"/>
                </a:lnTo>
                <a:lnTo>
                  <a:pt x="6269816" y="830372"/>
                </a:lnTo>
                <a:lnTo>
                  <a:pt x="5979713" y="830372"/>
                </a:lnTo>
                <a:lnTo>
                  <a:pt x="5942588" y="826136"/>
                </a:lnTo>
                <a:lnTo>
                  <a:pt x="5883917" y="789530"/>
                </a:lnTo>
                <a:lnTo>
                  <a:pt x="5863354" y="755346"/>
                </a:lnTo>
                <a:lnTo>
                  <a:pt x="5849294" y="709366"/>
                </a:lnTo>
                <a:lnTo>
                  <a:pt x="5842230" y="650681"/>
                </a:lnTo>
                <a:lnTo>
                  <a:pt x="6299619" y="650681"/>
                </a:lnTo>
                <a:lnTo>
                  <a:pt x="6299619" y="607122"/>
                </a:lnTo>
                <a:lnTo>
                  <a:pt x="6297431" y="555987"/>
                </a:lnTo>
                <a:lnTo>
                  <a:pt x="6294191" y="532245"/>
                </a:lnTo>
                <a:lnTo>
                  <a:pt x="5843591" y="532245"/>
                </a:lnTo>
                <a:lnTo>
                  <a:pt x="5853632" y="474050"/>
                </a:lnTo>
                <a:lnTo>
                  <a:pt x="5870336" y="430949"/>
                </a:lnTo>
                <a:lnTo>
                  <a:pt x="5893183" y="401699"/>
                </a:lnTo>
                <a:lnTo>
                  <a:pt x="5921649" y="385060"/>
                </a:lnTo>
                <a:lnTo>
                  <a:pt x="5955211" y="379789"/>
                </a:lnTo>
                <a:lnTo>
                  <a:pt x="6241435" y="379789"/>
                </a:lnTo>
                <a:lnTo>
                  <a:pt x="6222863" y="353302"/>
                </a:lnTo>
                <a:lnTo>
                  <a:pt x="6195692" y="324249"/>
                </a:lnTo>
                <a:lnTo>
                  <a:pt x="6164591" y="299318"/>
                </a:lnTo>
                <a:lnTo>
                  <a:pt x="6129628" y="278637"/>
                </a:lnTo>
                <a:lnTo>
                  <a:pt x="6090869" y="262332"/>
                </a:lnTo>
                <a:lnTo>
                  <a:pt x="6048382" y="250529"/>
                </a:lnTo>
                <a:lnTo>
                  <a:pt x="6002232" y="243354"/>
                </a:lnTo>
                <a:lnTo>
                  <a:pt x="5952488" y="240935"/>
                </a:lnTo>
                <a:close/>
              </a:path>
              <a:path w="7846694" h="973454">
                <a:moveTo>
                  <a:pt x="6129457" y="720103"/>
                </a:moveTo>
                <a:lnTo>
                  <a:pt x="6093044" y="770640"/>
                </a:lnTo>
                <a:lnTo>
                  <a:pt x="6055610" y="804844"/>
                </a:lnTo>
                <a:lnTo>
                  <a:pt x="6017663" y="824245"/>
                </a:lnTo>
                <a:lnTo>
                  <a:pt x="5979713" y="830372"/>
                </a:lnTo>
                <a:lnTo>
                  <a:pt x="6269816" y="830372"/>
                </a:lnTo>
                <a:lnTo>
                  <a:pt x="6272958" y="826345"/>
                </a:lnTo>
                <a:lnTo>
                  <a:pt x="6295536" y="785442"/>
                </a:lnTo>
                <a:lnTo>
                  <a:pt x="6129457" y="720103"/>
                </a:lnTo>
                <a:close/>
              </a:path>
              <a:path w="7846694" h="973454">
                <a:moveTo>
                  <a:pt x="6241435" y="379789"/>
                </a:moveTo>
                <a:lnTo>
                  <a:pt x="5955211" y="379789"/>
                </a:lnTo>
                <a:lnTo>
                  <a:pt x="5990553" y="384668"/>
                </a:lnTo>
                <a:lnTo>
                  <a:pt x="6018379" y="400523"/>
                </a:lnTo>
                <a:lnTo>
                  <a:pt x="6039017" y="429185"/>
                </a:lnTo>
                <a:lnTo>
                  <a:pt x="6052793" y="472482"/>
                </a:lnTo>
                <a:lnTo>
                  <a:pt x="6060035" y="532245"/>
                </a:lnTo>
                <a:lnTo>
                  <a:pt x="6294191" y="532245"/>
                </a:lnTo>
                <a:lnTo>
                  <a:pt x="6290912" y="508215"/>
                </a:lnTo>
                <a:lnTo>
                  <a:pt x="6280129" y="463935"/>
                </a:lnTo>
                <a:lnTo>
                  <a:pt x="6265148" y="423272"/>
                </a:lnTo>
                <a:lnTo>
                  <a:pt x="6246037" y="386352"/>
                </a:lnTo>
                <a:lnTo>
                  <a:pt x="6241435" y="379789"/>
                </a:lnTo>
                <a:close/>
              </a:path>
              <a:path w="7846694" h="973454">
                <a:moveTo>
                  <a:pt x="6994676" y="400207"/>
                </a:moveTo>
                <a:lnTo>
                  <a:pt x="6691764" y="400207"/>
                </a:lnTo>
                <a:lnTo>
                  <a:pt x="6729496" y="406311"/>
                </a:lnTo>
                <a:lnTo>
                  <a:pt x="6756762" y="424539"/>
                </a:lnTo>
                <a:lnTo>
                  <a:pt x="6773310" y="454762"/>
                </a:lnTo>
                <a:lnTo>
                  <a:pt x="6778882" y="496853"/>
                </a:lnTo>
                <a:lnTo>
                  <a:pt x="6778882" y="522717"/>
                </a:lnTo>
                <a:lnTo>
                  <a:pt x="6677360" y="528452"/>
                </a:lnTo>
                <a:lnTo>
                  <a:pt x="6609217" y="536046"/>
                </a:lnTo>
                <a:lnTo>
                  <a:pt x="6550660" y="546731"/>
                </a:lnTo>
                <a:lnTo>
                  <a:pt x="6501036" y="560380"/>
                </a:lnTo>
                <a:lnTo>
                  <a:pt x="6459692" y="576864"/>
                </a:lnTo>
                <a:lnTo>
                  <a:pt x="6425978" y="596057"/>
                </a:lnTo>
                <a:lnTo>
                  <a:pt x="6378826" y="642058"/>
                </a:lnTo>
                <a:lnTo>
                  <a:pt x="6354362" y="697359"/>
                </a:lnTo>
                <a:lnTo>
                  <a:pt x="6347366" y="760940"/>
                </a:lnTo>
                <a:lnTo>
                  <a:pt x="6351774" y="806121"/>
                </a:lnTo>
                <a:lnTo>
                  <a:pt x="6364509" y="846468"/>
                </a:lnTo>
                <a:lnTo>
                  <a:pt x="6384837" y="881615"/>
                </a:lnTo>
                <a:lnTo>
                  <a:pt x="6412024" y="911193"/>
                </a:lnTo>
                <a:lnTo>
                  <a:pt x="6445337" y="934837"/>
                </a:lnTo>
                <a:lnTo>
                  <a:pt x="6484041" y="952179"/>
                </a:lnTo>
                <a:lnTo>
                  <a:pt x="6527403" y="962854"/>
                </a:lnTo>
                <a:lnTo>
                  <a:pt x="6574689" y="966494"/>
                </a:lnTo>
                <a:lnTo>
                  <a:pt x="6629818" y="962040"/>
                </a:lnTo>
                <a:lnTo>
                  <a:pt x="6678869" y="948504"/>
                </a:lnTo>
                <a:lnTo>
                  <a:pt x="6721318" y="925625"/>
                </a:lnTo>
                <a:lnTo>
                  <a:pt x="6756645" y="893140"/>
                </a:lnTo>
                <a:lnTo>
                  <a:pt x="6784327" y="850790"/>
                </a:lnTo>
                <a:lnTo>
                  <a:pt x="7018466" y="850790"/>
                </a:lnTo>
                <a:lnTo>
                  <a:pt x="7018466" y="824927"/>
                </a:lnTo>
                <a:lnTo>
                  <a:pt x="6669985" y="824927"/>
                </a:lnTo>
                <a:lnTo>
                  <a:pt x="6638271" y="819672"/>
                </a:lnTo>
                <a:lnTo>
                  <a:pt x="6612298" y="804334"/>
                </a:lnTo>
                <a:lnTo>
                  <a:pt x="6594748" y="779552"/>
                </a:lnTo>
                <a:lnTo>
                  <a:pt x="6588302" y="745966"/>
                </a:lnTo>
                <a:lnTo>
                  <a:pt x="6593061" y="714255"/>
                </a:lnTo>
                <a:lnTo>
                  <a:pt x="6610041" y="686661"/>
                </a:lnTo>
                <a:lnTo>
                  <a:pt x="6643291" y="664032"/>
                </a:lnTo>
                <a:lnTo>
                  <a:pt x="6696860" y="647218"/>
                </a:lnTo>
                <a:lnTo>
                  <a:pt x="6774798" y="637069"/>
                </a:lnTo>
                <a:lnTo>
                  <a:pt x="7018466" y="637069"/>
                </a:lnTo>
                <a:lnTo>
                  <a:pt x="7018466" y="543135"/>
                </a:lnTo>
                <a:lnTo>
                  <a:pt x="7015919" y="490995"/>
                </a:lnTo>
                <a:lnTo>
                  <a:pt x="7008211" y="443733"/>
                </a:lnTo>
                <a:lnTo>
                  <a:pt x="6995244" y="401368"/>
                </a:lnTo>
                <a:lnTo>
                  <a:pt x="6994676" y="400207"/>
                </a:lnTo>
                <a:close/>
              </a:path>
              <a:path w="7846694" h="973454">
                <a:moveTo>
                  <a:pt x="7018466" y="850790"/>
                </a:moveTo>
                <a:lnTo>
                  <a:pt x="6784327" y="850790"/>
                </a:lnTo>
                <a:lnTo>
                  <a:pt x="6784327" y="952881"/>
                </a:lnTo>
                <a:lnTo>
                  <a:pt x="7018466" y="952881"/>
                </a:lnTo>
                <a:lnTo>
                  <a:pt x="7018466" y="850790"/>
                </a:lnTo>
                <a:close/>
              </a:path>
              <a:path w="7846694" h="973454">
                <a:moveTo>
                  <a:pt x="7018466" y="637069"/>
                </a:moveTo>
                <a:lnTo>
                  <a:pt x="6778882" y="637069"/>
                </a:lnTo>
                <a:lnTo>
                  <a:pt x="6778882" y="698324"/>
                </a:lnTo>
                <a:lnTo>
                  <a:pt x="6771055" y="752561"/>
                </a:lnTo>
                <a:lnTo>
                  <a:pt x="6748935" y="792253"/>
                </a:lnTo>
                <a:lnTo>
                  <a:pt x="6714565" y="816631"/>
                </a:lnTo>
                <a:lnTo>
                  <a:pt x="6669985" y="824927"/>
                </a:lnTo>
                <a:lnTo>
                  <a:pt x="7018466" y="824927"/>
                </a:lnTo>
                <a:lnTo>
                  <a:pt x="7018466" y="637069"/>
                </a:lnTo>
                <a:close/>
              </a:path>
              <a:path w="7846694" h="973454">
                <a:moveTo>
                  <a:pt x="6690403" y="240935"/>
                </a:moveTo>
                <a:lnTo>
                  <a:pt x="6633425" y="244279"/>
                </a:lnTo>
                <a:lnTo>
                  <a:pt x="6582262" y="253977"/>
                </a:lnTo>
                <a:lnTo>
                  <a:pt x="6536881" y="269523"/>
                </a:lnTo>
                <a:lnTo>
                  <a:pt x="6497248" y="290413"/>
                </a:lnTo>
                <a:lnTo>
                  <a:pt x="6463328" y="316144"/>
                </a:lnTo>
                <a:lnTo>
                  <a:pt x="6435090" y="346210"/>
                </a:lnTo>
                <a:lnTo>
                  <a:pt x="6412498" y="380107"/>
                </a:lnTo>
                <a:lnTo>
                  <a:pt x="6395519" y="417331"/>
                </a:lnTo>
                <a:lnTo>
                  <a:pt x="6384119" y="457378"/>
                </a:lnTo>
                <a:lnTo>
                  <a:pt x="6596469" y="483241"/>
                </a:lnTo>
                <a:lnTo>
                  <a:pt x="6611172" y="447297"/>
                </a:lnTo>
                <a:lnTo>
                  <a:pt x="6631359" y="421306"/>
                </a:lnTo>
                <a:lnTo>
                  <a:pt x="6657925" y="405524"/>
                </a:lnTo>
                <a:lnTo>
                  <a:pt x="6691764" y="400207"/>
                </a:lnTo>
                <a:lnTo>
                  <a:pt x="6994676" y="400207"/>
                </a:lnTo>
                <a:lnTo>
                  <a:pt x="6976920" y="363918"/>
                </a:lnTo>
                <a:lnTo>
                  <a:pt x="6953140" y="331400"/>
                </a:lnTo>
                <a:lnTo>
                  <a:pt x="6923808" y="303835"/>
                </a:lnTo>
                <a:lnTo>
                  <a:pt x="6888823" y="281240"/>
                </a:lnTo>
                <a:lnTo>
                  <a:pt x="6848089" y="263634"/>
                </a:lnTo>
                <a:lnTo>
                  <a:pt x="6801506" y="251036"/>
                </a:lnTo>
                <a:lnTo>
                  <a:pt x="6748977" y="243463"/>
                </a:lnTo>
                <a:lnTo>
                  <a:pt x="6690403" y="240935"/>
                </a:lnTo>
                <a:close/>
              </a:path>
              <a:path w="7846694" h="973454">
                <a:moveTo>
                  <a:pt x="7368288" y="0"/>
                </a:moveTo>
                <a:lnTo>
                  <a:pt x="7128704" y="0"/>
                </a:lnTo>
                <a:lnTo>
                  <a:pt x="7128704" y="952881"/>
                </a:lnTo>
                <a:lnTo>
                  <a:pt x="7368288" y="952881"/>
                </a:lnTo>
                <a:lnTo>
                  <a:pt x="7368288" y="777274"/>
                </a:lnTo>
                <a:lnTo>
                  <a:pt x="7444516" y="684712"/>
                </a:lnTo>
                <a:lnTo>
                  <a:pt x="7701437" y="684712"/>
                </a:lnTo>
                <a:lnTo>
                  <a:pt x="7621395" y="536329"/>
                </a:lnTo>
                <a:lnTo>
                  <a:pt x="7368288" y="536329"/>
                </a:lnTo>
                <a:lnTo>
                  <a:pt x="7368288" y="0"/>
                </a:lnTo>
                <a:close/>
              </a:path>
              <a:path w="7846694" h="973454">
                <a:moveTo>
                  <a:pt x="7701437" y="684712"/>
                </a:moveTo>
                <a:lnTo>
                  <a:pt x="7444516" y="684712"/>
                </a:lnTo>
                <a:lnTo>
                  <a:pt x="7584732" y="952881"/>
                </a:lnTo>
                <a:lnTo>
                  <a:pt x="7846096" y="952881"/>
                </a:lnTo>
                <a:lnTo>
                  <a:pt x="7701437" y="684712"/>
                </a:lnTo>
                <a:close/>
              </a:path>
              <a:path w="7846694" h="973454">
                <a:moveTo>
                  <a:pt x="7828400" y="261353"/>
                </a:moveTo>
                <a:lnTo>
                  <a:pt x="7591538" y="261353"/>
                </a:lnTo>
                <a:lnTo>
                  <a:pt x="7368288" y="536329"/>
                </a:lnTo>
                <a:lnTo>
                  <a:pt x="7621395" y="536329"/>
                </a:lnTo>
                <a:lnTo>
                  <a:pt x="7613317" y="521355"/>
                </a:lnTo>
                <a:lnTo>
                  <a:pt x="7828400" y="261353"/>
                </a:lnTo>
                <a:close/>
              </a:path>
            </a:pathLst>
          </a:custGeom>
          <a:solidFill>
            <a:srgbClr val="007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04821" y="6885099"/>
            <a:ext cx="514528" cy="51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91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740" y="3330662"/>
            <a:ext cx="1830710" cy="8740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749082" y="2722441"/>
            <a:ext cx="1010285" cy="567690"/>
          </a:xfrm>
          <a:custGeom>
            <a:avLst/>
            <a:gdLst/>
            <a:ahLst/>
            <a:cxnLst/>
            <a:rect l="l" t="t" r="r" b="b"/>
            <a:pathLst>
              <a:path w="1010285" h="567689">
                <a:moveTo>
                  <a:pt x="488251" y="283006"/>
                </a:moveTo>
                <a:lnTo>
                  <a:pt x="485571" y="233083"/>
                </a:lnTo>
                <a:lnTo>
                  <a:pt x="477545" y="187909"/>
                </a:lnTo>
                <a:lnTo>
                  <a:pt x="464159" y="147586"/>
                </a:lnTo>
                <a:lnTo>
                  <a:pt x="446100" y="113512"/>
                </a:lnTo>
                <a:lnTo>
                  <a:pt x="445439" y="112255"/>
                </a:lnTo>
                <a:lnTo>
                  <a:pt x="421398" y="82016"/>
                </a:lnTo>
                <a:lnTo>
                  <a:pt x="392023" y="57010"/>
                </a:lnTo>
                <a:lnTo>
                  <a:pt x="357352" y="37350"/>
                </a:lnTo>
                <a:lnTo>
                  <a:pt x="332765" y="28625"/>
                </a:lnTo>
                <a:lnTo>
                  <a:pt x="332765" y="283006"/>
                </a:lnTo>
                <a:lnTo>
                  <a:pt x="332765" y="284556"/>
                </a:lnTo>
                <a:lnTo>
                  <a:pt x="328498" y="349059"/>
                </a:lnTo>
                <a:lnTo>
                  <a:pt x="314680" y="396951"/>
                </a:lnTo>
                <a:lnTo>
                  <a:pt x="289775" y="429552"/>
                </a:lnTo>
                <a:lnTo>
                  <a:pt x="252247" y="448144"/>
                </a:lnTo>
                <a:lnTo>
                  <a:pt x="200583" y="454050"/>
                </a:lnTo>
                <a:lnTo>
                  <a:pt x="149275" y="454050"/>
                </a:lnTo>
                <a:lnTo>
                  <a:pt x="149275" y="113512"/>
                </a:lnTo>
                <a:lnTo>
                  <a:pt x="200583" y="113512"/>
                </a:lnTo>
                <a:lnTo>
                  <a:pt x="252247" y="119418"/>
                </a:lnTo>
                <a:lnTo>
                  <a:pt x="289775" y="138010"/>
                </a:lnTo>
                <a:lnTo>
                  <a:pt x="314680" y="170611"/>
                </a:lnTo>
                <a:lnTo>
                  <a:pt x="328498" y="218503"/>
                </a:lnTo>
                <a:lnTo>
                  <a:pt x="332765" y="283006"/>
                </a:lnTo>
                <a:lnTo>
                  <a:pt x="332765" y="28625"/>
                </a:lnTo>
                <a:lnTo>
                  <a:pt x="317385" y="23164"/>
                </a:lnTo>
                <a:lnTo>
                  <a:pt x="272122" y="14554"/>
                </a:lnTo>
                <a:lnTo>
                  <a:pt x="221589" y="11658"/>
                </a:lnTo>
                <a:lnTo>
                  <a:pt x="0" y="11658"/>
                </a:lnTo>
                <a:lnTo>
                  <a:pt x="0" y="555904"/>
                </a:lnTo>
                <a:lnTo>
                  <a:pt x="221589" y="555904"/>
                </a:lnTo>
                <a:lnTo>
                  <a:pt x="272122" y="553008"/>
                </a:lnTo>
                <a:lnTo>
                  <a:pt x="317385" y="544398"/>
                </a:lnTo>
                <a:lnTo>
                  <a:pt x="357352" y="530212"/>
                </a:lnTo>
                <a:lnTo>
                  <a:pt x="392023" y="510552"/>
                </a:lnTo>
                <a:lnTo>
                  <a:pt x="421398" y="485546"/>
                </a:lnTo>
                <a:lnTo>
                  <a:pt x="445439" y="455307"/>
                </a:lnTo>
                <a:lnTo>
                  <a:pt x="446100" y="454050"/>
                </a:lnTo>
                <a:lnTo>
                  <a:pt x="464159" y="419976"/>
                </a:lnTo>
                <a:lnTo>
                  <a:pt x="477545" y="379653"/>
                </a:lnTo>
                <a:lnTo>
                  <a:pt x="485571" y="334479"/>
                </a:lnTo>
                <a:lnTo>
                  <a:pt x="488251" y="284556"/>
                </a:lnTo>
                <a:lnTo>
                  <a:pt x="488251" y="283006"/>
                </a:lnTo>
                <a:close/>
              </a:path>
              <a:path w="1010285" h="567689">
                <a:moveTo>
                  <a:pt x="1009942" y="367741"/>
                </a:moveTo>
                <a:lnTo>
                  <a:pt x="873099" y="352196"/>
                </a:lnTo>
                <a:lnTo>
                  <a:pt x="860018" y="407365"/>
                </a:lnTo>
                <a:lnTo>
                  <a:pt x="839660" y="443064"/>
                </a:lnTo>
                <a:lnTo>
                  <a:pt x="812304" y="462292"/>
                </a:lnTo>
                <a:lnTo>
                  <a:pt x="778243" y="468045"/>
                </a:lnTo>
                <a:lnTo>
                  <a:pt x="743762" y="461949"/>
                </a:lnTo>
                <a:lnTo>
                  <a:pt x="715518" y="442417"/>
                </a:lnTo>
                <a:lnTo>
                  <a:pt x="694321" y="407581"/>
                </a:lnTo>
                <a:lnTo>
                  <a:pt x="681012" y="355587"/>
                </a:lnTo>
                <a:lnTo>
                  <a:pt x="676389" y="284568"/>
                </a:lnTo>
                <a:lnTo>
                  <a:pt x="680935" y="212572"/>
                </a:lnTo>
                <a:lnTo>
                  <a:pt x="694105" y="160642"/>
                </a:lnTo>
                <a:lnTo>
                  <a:pt x="715175" y="125590"/>
                </a:lnTo>
                <a:lnTo>
                  <a:pt x="743458" y="105752"/>
                </a:lnTo>
                <a:lnTo>
                  <a:pt x="778243" y="99517"/>
                </a:lnTo>
                <a:lnTo>
                  <a:pt x="812901" y="105841"/>
                </a:lnTo>
                <a:lnTo>
                  <a:pt x="839177" y="125653"/>
                </a:lnTo>
                <a:lnTo>
                  <a:pt x="857732" y="160197"/>
                </a:lnTo>
                <a:lnTo>
                  <a:pt x="869213" y="210693"/>
                </a:lnTo>
                <a:lnTo>
                  <a:pt x="1005268" y="194360"/>
                </a:lnTo>
                <a:lnTo>
                  <a:pt x="993914" y="145415"/>
                </a:lnTo>
                <a:lnTo>
                  <a:pt x="975715" y="102793"/>
                </a:lnTo>
                <a:lnTo>
                  <a:pt x="950493" y="66941"/>
                </a:lnTo>
                <a:lnTo>
                  <a:pt x="918083" y="38303"/>
                </a:lnTo>
                <a:lnTo>
                  <a:pt x="878293" y="17310"/>
                </a:lnTo>
                <a:lnTo>
                  <a:pt x="830961" y="4394"/>
                </a:lnTo>
                <a:lnTo>
                  <a:pt x="775906" y="0"/>
                </a:lnTo>
                <a:lnTo>
                  <a:pt x="725182" y="4038"/>
                </a:lnTo>
                <a:lnTo>
                  <a:pt x="679450" y="15913"/>
                </a:lnTo>
                <a:lnTo>
                  <a:pt x="638949" y="35179"/>
                </a:lnTo>
                <a:lnTo>
                  <a:pt x="603973" y="61442"/>
                </a:lnTo>
                <a:lnTo>
                  <a:pt x="574763" y="94272"/>
                </a:lnTo>
                <a:lnTo>
                  <a:pt x="551586" y="133261"/>
                </a:lnTo>
                <a:lnTo>
                  <a:pt x="534708" y="177990"/>
                </a:lnTo>
                <a:lnTo>
                  <a:pt x="524383" y="228041"/>
                </a:lnTo>
                <a:lnTo>
                  <a:pt x="520890" y="283006"/>
                </a:lnTo>
                <a:lnTo>
                  <a:pt x="524484" y="340550"/>
                </a:lnTo>
                <a:lnTo>
                  <a:pt x="535063" y="391147"/>
                </a:lnTo>
                <a:lnTo>
                  <a:pt x="552272" y="436029"/>
                </a:lnTo>
                <a:lnTo>
                  <a:pt x="575779" y="474891"/>
                </a:lnTo>
                <a:lnTo>
                  <a:pt x="605243" y="507403"/>
                </a:lnTo>
                <a:lnTo>
                  <a:pt x="640334" y="533247"/>
                </a:lnTo>
                <a:lnTo>
                  <a:pt x="680694" y="552107"/>
                </a:lnTo>
                <a:lnTo>
                  <a:pt x="725995" y="563651"/>
                </a:lnTo>
                <a:lnTo>
                  <a:pt x="775906" y="567575"/>
                </a:lnTo>
                <a:lnTo>
                  <a:pt x="828573" y="563600"/>
                </a:lnTo>
                <a:lnTo>
                  <a:pt x="875614" y="551624"/>
                </a:lnTo>
                <a:lnTo>
                  <a:pt x="916571" y="531520"/>
                </a:lnTo>
                <a:lnTo>
                  <a:pt x="950963" y="503186"/>
                </a:lnTo>
                <a:lnTo>
                  <a:pt x="978293" y="466521"/>
                </a:lnTo>
                <a:lnTo>
                  <a:pt x="998118" y="421411"/>
                </a:lnTo>
                <a:lnTo>
                  <a:pt x="1009942" y="367741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08741" y="2734094"/>
            <a:ext cx="149860" cy="544830"/>
          </a:xfrm>
          <a:custGeom>
            <a:avLst/>
            <a:gdLst/>
            <a:ahLst/>
            <a:cxnLst/>
            <a:rect l="l" t="t" r="r" b="b"/>
            <a:pathLst>
              <a:path w="149860" h="544829">
                <a:moveTo>
                  <a:pt x="149283" y="0"/>
                </a:moveTo>
                <a:lnTo>
                  <a:pt x="0" y="0"/>
                </a:lnTo>
                <a:lnTo>
                  <a:pt x="0" y="544245"/>
                </a:lnTo>
                <a:lnTo>
                  <a:pt x="149283" y="544245"/>
                </a:lnTo>
                <a:lnTo>
                  <a:pt x="149283" y="0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4630968"/>
            <a:ext cx="5499100" cy="1292860"/>
            <a:chOff x="0" y="4630968"/>
            <a:chExt cx="5499100" cy="12928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630968"/>
              <a:ext cx="4468136" cy="129248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3110" y="4630968"/>
              <a:ext cx="751390" cy="6469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09475" y="4630968"/>
              <a:ext cx="289299" cy="16052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4405677" y="4630968"/>
            <a:ext cx="5698490" cy="647065"/>
            <a:chOff x="14405677" y="4630968"/>
            <a:chExt cx="5698490" cy="64706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05677" y="4630968"/>
              <a:ext cx="5698423" cy="2151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46887" y="4843165"/>
              <a:ext cx="4857213" cy="2181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93306" y="5058338"/>
              <a:ext cx="4510794" cy="219605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463110" y="5274983"/>
            <a:ext cx="376951" cy="6033572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5835382" y="5274983"/>
            <a:ext cx="4269105" cy="4312285"/>
            <a:chOff x="15835382" y="5274983"/>
            <a:chExt cx="4269105" cy="4312285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35382" y="5274983"/>
              <a:ext cx="4268718" cy="21813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015659" y="5490157"/>
              <a:ext cx="3349615" cy="86511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360249" y="5490157"/>
              <a:ext cx="743850" cy="4097065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5920483"/>
            <a:ext cx="4468136" cy="1296936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6384443" y="6352301"/>
            <a:ext cx="2981325" cy="4097654"/>
            <a:chOff x="16384443" y="6352301"/>
            <a:chExt cx="2981325" cy="4097654"/>
          </a:xfrm>
        </p:grpSpPr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84443" y="6352301"/>
              <a:ext cx="2234465" cy="12954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613884" y="6352301"/>
              <a:ext cx="751390" cy="4097072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0" y="7214452"/>
            <a:ext cx="4468136" cy="1295452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6007889" y="7644786"/>
            <a:ext cx="2611120" cy="3663950"/>
            <a:chOff x="16007889" y="7644786"/>
            <a:chExt cx="2611120" cy="3663950"/>
          </a:xfrm>
        </p:grpSpPr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379815" y="7644786"/>
              <a:ext cx="2239093" cy="12969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007889" y="7950072"/>
              <a:ext cx="376951" cy="3358484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4835036" y="8285109"/>
            <a:ext cx="1123315" cy="3023870"/>
            <a:chOff x="4835036" y="8285109"/>
            <a:chExt cx="1123315" cy="3023870"/>
          </a:xfrm>
        </p:grpSpPr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35036" y="8285109"/>
              <a:ext cx="379464" cy="30234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09475" y="8428905"/>
              <a:ext cx="748877" cy="2879650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8931247" y="8428989"/>
            <a:ext cx="2985770" cy="2879725"/>
            <a:chOff x="8931247" y="8428989"/>
            <a:chExt cx="2985770" cy="2879725"/>
          </a:xfrm>
        </p:grpSpPr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931247" y="8428989"/>
              <a:ext cx="2241606" cy="115823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167828" y="8428989"/>
              <a:ext cx="748877" cy="2879566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889599" y="8362478"/>
            <a:ext cx="1123315" cy="251870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0" y="8506937"/>
            <a:ext cx="4468136" cy="129545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953326" y="8660731"/>
            <a:ext cx="376951" cy="264782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1911679" y="8929843"/>
            <a:ext cx="376951" cy="237871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4517673" y="9111712"/>
            <a:ext cx="376951" cy="219684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325252" y="9311088"/>
            <a:ext cx="376951" cy="1997467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8187394" y="9242838"/>
            <a:ext cx="749300" cy="2066289"/>
            <a:chOff x="8187394" y="9242838"/>
            <a:chExt cx="749300" cy="2066289"/>
          </a:xfrm>
        </p:grpSpPr>
        <p:pic>
          <p:nvPicPr>
            <p:cNvPr id="41" name="object 4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559320" y="9242838"/>
              <a:ext cx="376951" cy="206571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187394" y="9582242"/>
              <a:ext cx="376951" cy="1726313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2283605" y="9418708"/>
            <a:ext cx="376951" cy="1889848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4145747" y="9509888"/>
            <a:ext cx="376951" cy="1798667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697178" y="9620304"/>
            <a:ext cx="751390" cy="1688252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815469" y="9772487"/>
            <a:ext cx="376951" cy="1536068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6379815" y="8938754"/>
            <a:ext cx="2239094" cy="2369801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2655531" y="9680375"/>
            <a:ext cx="376951" cy="1628180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3773822" y="9731986"/>
            <a:ext cx="376951" cy="1576569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931247" y="9584254"/>
            <a:ext cx="2241607" cy="1724301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9360249" y="9584254"/>
            <a:ext cx="743850" cy="1724301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0" y="9799422"/>
            <a:ext cx="4468136" cy="1509134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7443543" y="9862987"/>
            <a:ext cx="376951" cy="1445568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3027457" y="9823051"/>
            <a:ext cx="751390" cy="1485504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8613883" y="10446405"/>
            <a:ext cx="751389" cy="862150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4889599" y="10878223"/>
            <a:ext cx="1123315" cy="430332"/>
          </a:xfrm>
          <a:prstGeom prst="rect">
            <a:avLst/>
          </a:prstGeom>
        </p:spPr>
      </p:pic>
      <p:grpSp>
        <p:nvGrpSpPr>
          <p:cNvPr id="57" name="object 57"/>
          <p:cNvGrpSpPr/>
          <p:nvPr/>
        </p:nvGrpSpPr>
        <p:grpSpPr>
          <a:xfrm>
            <a:off x="18779323" y="10457178"/>
            <a:ext cx="384175" cy="249554"/>
            <a:chOff x="18779323" y="10457178"/>
            <a:chExt cx="384175" cy="249554"/>
          </a:xfrm>
        </p:grpSpPr>
        <p:pic>
          <p:nvPicPr>
            <p:cNvPr id="58" name="object 5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8985076" y="10457178"/>
              <a:ext cx="178413" cy="24940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779323" y="10460320"/>
              <a:ext cx="175910" cy="242181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690298" y="7241192"/>
            <a:ext cx="1822059" cy="1620398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2540519" y="7225748"/>
            <a:ext cx="1832760" cy="1635842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7026654" y="8858623"/>
            <a:ext cx="1149357" cy="204618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2886435" y="8858623"/>
            <a:ext cx="1141054" cy="199854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18779328" y="10457181"/>
            <a:ext cx="384175" cy="249554"/>
          </a:xfrm>
          <a:custGeom>
            <a:avLst/>
            <a:gdLst/>
            <a:ahLst/>
            <a:cxnLst/>
            <a:rect l="l" t="t" r="r" b="b"/>
            <a:pathLst>
              <a:path w="384175" h="249554">
                <a:moveTo>
                  <a:pt x="165279" y="244065"/>
                </a:moveTo>
                <a:lnTo>
                  <a:pt x="27014" y="244065"/>
                </a:lnTo>
                <a:lnTo>
                  <a:pt x="140718" y="245322"/>
                </a:lnTo>
                <a:lnTo>
                  <a:pt x="159251" y="245322"/>
                </a:lnTo>
                <a:lnTo>
                  <a:pt x="162707" y="245008"/>
                </a:lnTo>
                <a:lnTo>
                  <a:pt x="165220" y="244379"/>
                </a:lnTo>
                <a:lnTo>
                  <a:pt x="165279" y="244065"/>
                </a:lnTo>
                <a:close/>
              </a:path>
              <a:path w="384175" h="249554">
                <a:moveTo>
                  <a:pt x="147522" y="36752"/>
                </a:moveTo>
                <a:lnTo>
                  <a:pt x="65327" y="36752"/>
                </a:lnTo>
                <a:lnTo>
                  <a:pt x="81888" y="39255"/>
                </a:lnTo>
                <a:lnTo>
                  <a:pt x="96033" y="47353"/>
                </a:lnTo>
                <a:lnTo>
                  <a:pt x="106056" y="61927"/>
                </a:lnTo>
                <a:lnTo>
                  <a:pt x="110247" y="83861"/>
                </a:lnTo>
                <a:lnTo>
                  <a:pt x="103003" y="119146"/>
                </a:lnTo>
                <a:lnTo>
                  <a:pt x="81506" y="152458"/>
                </a:lnTo>
                <a:lnTo>
                  <a:pt x="49645" y="185240"/>
                </a:lnTo>
                <a:lnTo>
                  <a:pt x="11308" y="218935"/>
                </a:lnTo>
                <a:lnTo>
                  <a:pt x="10366" y="219563"/>
                </a:lnTo>
                <a:lnTo>
                  <a:pt x="8481" y="222705"/>
                </a:lnTo>
                <a:lnTo>
                  <a:pt x="7539" y="225218"/>
                </a:lnTo>
                <a:lnTo>
                  <a:pt x="4711" y="231500"/>
                </a:lnTo>
                <a:lnTo>
                  <a:pt x="0" y="243437"/>
                </a:lnTo>
                <a:lnTo>
                  <a:pt x="0" y="245008"/>
                </a:lnTo>
                <a:lnTo>
                  <a:pt x="4088" y="244595"/>
                </a:lnTo>
                <a:lnTo>
                  <a:pt x="10091" y="244301"/>
                </a:lnTo>
                <a:lnTo>
                  <a:pt x="17802" y="244124"/>
                </a:lnTo>
                <a:lnTo>
                  <a:pt x="165279" y="244065"/>
                </a:lnTo>
                <a:lnTo>
                  <a:pt x="166579" y="237179"/>
                </a:lnTo>
                <a:lnTo>
                  <a:pt x="168793" y="226592"/>
                </a:lnTo>
                <a:lnTo>
                  <a:pt x="171890" y="214297"/>
                </a:lnTo>
                <a:lnTo>
                  <a:pt x="173345" y="209826"/>
                </a:lnTo>
                <a:lnTo>
                  <a:pt x="68154" y="209826"/>
                </a:lnTo>
                <a:lnTo>
                  <a:pt x="68469" y="209197"/>
                </a:lnTo>
                <a:lnTo>
                  <a:pt x="69097" y="208569"/>
                </a:lnTo>
                <a:lnTo>
                  <a:pt x="102051" y="179390"/>
                </a:lnTo>
                <a:lnTo>
                  <a:pt x="131058" y="148767"/>
                </a:lnTo>
                <a:lnTo>
                  <a:pt x="151702" y="115141"/>
                </a:lnTo>
                <a:lnTo>
                  <a:pt x="159565" y="76950"/>
                </a:lnTo>
                <a:lnTo>
                  <a:pt x="154903" y="48724"/>
                </a:lnTo>
                <a:lnTo>
                  <a:pt x="147522" y="36752"/>
                </a:lnTo>
                <a:close/>
              </a:path>
              <a:path w="384175" h="249554">
                <a:moveTo>
                  <a:pt x="175900" y="201972"/>
                </a:moveTo>
                <a:lnTo>
                  <a:pt x="136948" y="208569"/>
                </a:lnTo>
                <a:lnTo>
                  <a:pt x="90143" y="209826"/>
                </a:lnTo>
                <a:lnTo>
                  <a:pt x="173345" y="209826"/>
                </a:lnTo>
                <a:lnTo>
                  <a:pt x="175900" y="201972"/>
                </a:lnTo>
                <a:close/>
              </a:path>
              <a:path w="384175" h="249554">
                <a:moveTo>
                  <a:pt x="78835" y="3141"/>
                </a:moveTo>
                <a:lnTo>
                  <a:pt x="55233" y="4800"/>
                </a:lnTo>
                <a:lnTo>
                  <a:pt x="36315" y="8874"/>
                </a:lnTo>
                <a:lnTo>
                  <a:pt x="21462" y="14008"/>
                </a:lnTo>
                <a:lnTo>
                  <a:pt x="10052" y="18847"/>
                </a:lnTo>
                <a:lnTo>
                  <a:pt x="10901" y="26327"/>
                </a:lnTo>
                <a:lnTo>
                  <a:pt x="11916" y="36752"/>
                </a:lnTo>
                <a:lnTo>
                  <a:pt x="12782" y="47353"/>
                </a:lnTo>
                <a:lnTo>
                  <a:pt x="12877" y="48724"/>
                </a:lnTo>
                <a:lnTo>
                  <a:pt x="13507" y="59369"/>
                </a:lnTo>
                <a:lnTo>
                  <a:pt x="21869" y="51330"/>
                </a:lnTo>
                <a:lnTo>
                  <a:pt x="33527" y="44056"/>
                </a:lnTo>
                <a:lnTo>
                  <a:pt x="48131" y="38784"/>
                </a:lnTo>
                <a:lnTo>
                  <a:pt x="65327" y="36752"/>
                </a:lnTo>
                <a:lnTo>
                  <a:pt x="147522" y="36752"/>
                </a:lnTo>
                <a:lnTo>
                  <a:pt x="140404" y="25207"/>
                </a:lnTo>
                <a:lnTo>
                  <a:pt x="115303" y="9109"/>
                </a:lnTo>
                <a:lnTo>
                  <a:pt x="78835" y="3141"/>
                </a:lnTo>
                <a:close/>
              </a:path>
              <a:path w="384175" h="249554">
                <a:moveTo>
                  <a:pt x="358722" y="0"/>
                </a:moveTo>
                <a:lnTo>
                  <a:pt x="308194" y="14020"/>
                </a:lnTo>
                <a:lnTo>
                  <a:pt x="265930" y="37372"/>
                </a:lnTo>
                <a:lnTo>
                  <a:pt x="233633" y="69138"/>
                </a:lnTo>
                <a:lnTo>
                  <a:pt x="213006" y="108395"/>
                </a:lnTo>
                <a:lnTo>
                  <a:pt x="205752" y="154225"/>
                </a:lnTo>
                <a:lnTo>
                  <a:pt x="212554" y="194011"/>
                </a:lnTo>
                <a:lnTo>
                  <a:pt x="231427" y="223961"/>
                </a:lnTo>
                <a:lnTo>
                  <a:pt x="260078" y="242838"/>
                </a:lnTo>
                <a:lnTo>
                  <a:pt x="296210" y="249406"/>
                </a:lnTo>
                <a:lnTo>
                  <a:pt x="329964" y="243619"/>
                </a:lnTo>
                <a:lnTo>
                  <a:pt x="357976" y="226906"/>
                </a:lnTo>
                <a:lnTo>
                  <a:pt x="362564" y="220506"/>
                </a:lnTo>
                <a:lnTo>
                  <a:pt x="299352" y="220506"/>
                </a:lnTo>
                <a:lnTo>
                  <a:pt x="280337" y="215868"/>
                </a:lnTo>
                <a:lnTo>
                  <a:pt x="266682" y="203190"/>
                </a:lnTo>
                <a:lnTo>
                  <a:pt x="258446" y="184327"/>
                </a:lnTo>
                <a:lnTo>
                  <a:pt x="255688" y="161136"/>
                </a:lnTo>
                <a:lnTo>
                  <a:pt x="255721" y="152772"/>
                </a:lnTo>
                <a:lnTo>
                  <a:pt x="256316" y="149199"/>
                </a:lnTo>
                <a:lnTo>
                  <a:pt x="257259" y="146058"/>
                </a:lnTo>
                <a:lnTo>
                  <a:pt x="257573" y="142602"/>
                </a:lnTo>
                <a:lnTo>
                  <a:pt x="294011" y="126268"/>
                </a:lnTo>
                <a:lnTo>
                  <a:pt x="371987" y="126268"/>
                </a:lnTo>
                <a:lnTo>
                  <a:pt x="366261" y="116491"/>
                </a:lnTo>
                <a:lnTo>
                  <a:pt x="360082" y="111818"/>
                </a:lnTo>
                <a:lnTo>
                  <a:pt x="261656" y="111818"/>
                </a:lnTo>
                <a:lnTo>
                  <a:pt x="277117" y="80951"/>
                </a:lnTo>
                <a:lnTo>
                  <a:pt x="302179" y="56855"/>
                </a:lnTo>
                <a:lnTo>
                  <a:pt x="333837" y="39118"/>
                </a:lnTo>
                <a:lnTo>
                  <a:pt x="369088" y="27329"/>
                </a:lnTo>
                <a:lnTo>
                  <a:pt x="366496" y="21026"/>
                </a:lnTo>
                <a:lnTo>
                  <a:pt x="363433" y="13193"/>
                </a:lnTo>
                <a:lnTo>
                  <a:pt x="360606" y="5595"/>
                </a:lnTo>
                <a:lnTo>
                  <a:pt x="358722" y="0"/>
                </a:lnTo>
                <a:close/>
              </a:path>
              <a:path w="384175" h="249554">
                <a:moveTo>
                  <a:pt x="371987" y="126268"/>
                </a:moveTo>
                <a:lnTo>
                  <a:pt x="294011" y="126268"/>
                </a:lnTo>
                <a:lnTo>
                  <a:pt x="310164" y="129056"/>
                </a:lnTo>
                <a:lnTo>
                  <a:pt x="323343" y="137734"/>
                </a:lnTo>
                <a:lnTo>
                  <a:pt x="332222" y="152772"/>
                </a:lnTo>
                <a:lnTo>
                  <a:pt x="335476" y="174643"/>
                </a:lnTo>
                <a:lnTo>
                  <a:pt x="332615" y="194134"/>
                </a:lnTo>
                <a:lnTo>
                  <a:pt x="324835" y="208530"/>
                </a:lnTo>
                <a:lnTo>
                  <a:pt x="313345" y="217448"/>
                </a:lnTo>
                <a:lnTo>
                  <a:pt x="299352" y="220506"/>
                </a:lnTo>
                <a:lnTo>
                  <a:pt x="362564" y="220506"/>
                </a:lnTo>
                <a:lnTo>
                  <a:pt x="377093" y="200240"/>
                </a:lnTo>
                <a:lnTo>
                  <a:pt x="384166" y="164591"/>
                </a:lnTo>
                <a:lnTo>
                  <a:pt x="379631" y="139319"/>
                </a:lnTo>
                <a:lnTo>
                  <a:pt x="371987" y="126268"/>
                </a:lnTo>
                <a:close/>
              </a:path>
              <a:path w="384175" h="249554">
                <a:moveTo>
                  <a:pt x="314430" y="93599"/>
                </a:moveTo>
                <a:lnTo>
                  <a:pt x="298188" y="95164"/>
                </a:lnTo>
                <a:lnTo>
                  <a:pt x="283920" y="99292"/>
                </a:lnTo>
                <a:lnTo>
                  <a:pt x="271713" y="105128"/>
                </a:lnTo>
                <a:lnTo>
                  <a:pt x="261656" y="111818"/>
                </a:lnTo>
                <a:lnTo>
                  <a:pt x="360082" y="111818"/>
                </a:lnTo>
                <a:lnTo>
                  <a:pt x="344409" y="99965"/>
                </a:lnTo>
                <a:lnTo>
                  <a:pt x="314430" y="93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3910666" y="884559"/>
            <a:ext cx="12374555" cy="546129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631053" y="1736143"/>
            <a:ext cx="11785327" cy="81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05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08225" y="10460322"/>
            <a:ext cx="370840" cy="246379"/>
          </a:xfrm>
          <a:custGeom>
            <a:avLst/>
            <a:gdLst/>
            <a:ahLst/>
            <a:cxnLst/>
            <a:rect l="l" t="t" r="r" b="b"/>
            <a:pathLst>
              <a:path w="370840" h="246379">
                <a:moveTo>
                  <a:pt x="165279" y="240924"/>
                </a:moveTo>
                <a:lnTo>
                  <a:pt x="27014" y="240924"/>
                </a:lnTo>
                <a:lnTo>
                  <a:pt x="140718" y="242181"/>
                </a:lnTo>
                <a:lnTo>
                  <a:pt x="159251" y="242181"/>
                </a:lnTo>
                <a:lnTo>
                  <a:pt x="162707" y="241866"/>
                </a:lnTo>
                <a:lnTo>
                  <a:pt x="165220" y="241238"/>
                </a:lnTo>
                <a:lnTo>
                  <a:pt x="165279" y="240924"/>
                </a:lnTo>
                <a:close/>
              </a:path>
              <a:path w="370840" h="246379">
                <a:moveTo>
                  <a:pt x="147522" y="33611"/>
                </a:moveTo>
                <a:lnTo>
                  <a:pt x="65327" y="33611"/>
                </a:lnTo>
                <a:lnTo>
                  <a:pt x="81888" y="36114"/>
                </a:lnTo>
                <a:lnTo>
                  <a:pt x="96033" y="44212"/>
                </a:lnTo>
                <a:lnTo>
                  <a:pt x="106056" y="58786"/>
                </a:lnTo>
                <a:lnTo>
                  <a:pt x="110247" y="80720"/>
                </a:lnTo>
                <a:lnTo>
                  <a:pt x="103005" y="116005"/>
                </a:lnTo>
                <a:lnTo>
                  <a:pt x="81510" y="149317"/>
                </a:lnTo>
                <a:lnTo>
                  <a:pt x="49649" y="182099"/>
                </a:lnTo>
                <a:lnTo>
                  <a:pt x="11308" y="215794"/>
                </a:lnTo>
                <a:lnTo>
                  <a:pt x="10366" y="216422"/>
                </a:lnTo>
                <a:lnTo>
                  <a:pt x="8481" y="219563"/>
                </a:lnTo>
                <a:lnTo>
                  <a:pt x="7539" y="222077"/>
                </a:lnTo>
                <a:lnTo>
                  <a:pt x="4711" y="228359"/>
                </a:lnTo>
                <a:lnTo>
                  <a:pt x="0" y="240296"/>
                </a:lnTo>
                <a:lnTo>
                  <a:pt x="0" y="241866"/>
                </a:lnTo>
                <a:lnTo>
                  <a:pt x="4088" y="241454"/>
                </a:lnTo>
                <a:lnTo>
                  <a:pt x="10091" y="241160"/>
                </a:lnTo>
                <a:lnTo>
                  <a:pt x="17802" y="240983"/>
                </a:lnTo>
                <a:lnTo>
                  <a:pt x="165279" y="240924"/>
                </a:lnTo>
                <a:lnTo>
                  <a:pt x="166579" y="234038"/>
                </a:lnTo>
                <a:lnTo>
                  <a:pt x="168793" y="223451"/>
                </a:lnTo>
                <a:lnTo>
                  <a:pt x="171890" y="211156"/>
                </a:lnTo>
                <a:lnTo>
                  <a:pt x="173345" y="206684"/>
                </a:lnTo>
                <a:lnTo>
                  <a:pt x="68154" y="206684"/>
                </a:lnTo>
                <a:lnTo>
                  <a:pt x="68469" y="206056"/>
                </a:lnTo>
                <a:lnTo>
                  <a:pt x="69107" y="205428"/>
                </a:lnTo>
                <a:lnTo>
                  <a:pt x="102055" y="176248"/>
                </a:lnTo>
                <a:lnTo>
                  <a:pt x="131060" y="145626"/>
                </a:lnTo>
                <a:lnTo>
                  <a:pt x="151703" y="112000"/>
                </a:lnTo>
                <a:lnTo>
                  <a:pt x="159565" y="73809"/>
                </a:lnTo>
                <a:lnTo>
                  <a:pt x="154903" y="45583"/>
                </a:lnTo>
                <a:lnTo>
                  <a:pt x="147522" y="33611"/>
                </a:lnTo>
                <a:close/>
              </a:path>
              <a:path w="370840" h="246379">
                <a:moveTo>
                  <a:pt x="175900" y="198831"/>
                </a:moveTo>
                <a:lnTo>
                  <a:pt x="136948" y="205428"/>
                </a:lnTo>
                <a:lnTo>
                  <a:pt x="90143" y="206684"/>
                </a:lnTo>
                <a:lnTo>
                  <a:pt x="173345" y="206684"/>
                </a:lnTo>
                <a:lnTo>
                  <a:pt x="175900" y="198831"/>
                </a:lnTo>
                <a:close/>
              </a:path>
              <a:path w="370840" h="246379">
                <a:moveTo>
                  <a:pt x="78835" y="0"/>
                </a:moveTo>
                <a:lnTo>
                  <a:pt x="55237" y="1658"/>
                </a:lnTo>
                <a:lnTo>
                  <a:pt x="36319" y="5732"/>
                </a:lnTo>
                <a:lnTo>
                  <a:pt x="21463" y="10866"/>
                </a:lnTo>
                <a:lnTo>
                  <a:pt x="10052" y="15706"/>
                </a:lnTo>
                <a:lnTo>
                  <a:pt x="10901" y="23186"/>
                </a:lnTo>
                <a:lnTo>
                  <a:pt x="11916" y="33611"/>
                </a:lnTo>
                <a:lnTo>
                  <a:pt x="12782" y="44212"/>
                </a:lnTo>
                <a:lnTo>
                  <a:pt x="12877" y="45583"/>
                </a:lnTo>
                <a:lnTo>
                  <a:pt x="13507" y="56228"/>
                </a:lnTo>
                <a:lnTo>
                  <a:pt x="21870" y="48188"/>
                </a:lnTo>
                <a:lnTo>
                  <a:pt x="33531" y="40914"/>
                </a:lnTo>
                <a:lnTo>
                  <a:pt x="48135" y="35643"/>
                </a:lnTo>
                <a:lnTo>
                  <a:pt x="65327" y="33611"/>
                </a:lnTo>
                <a:lnTo>
                  <a:pt x="147522" y="33611"/>
                </a:lnTo>
                <a:lnTo>
                  <a:pt x="140404" y="22066"/>
                </a:lnTo>
                <a:lnTo>
                  <a:pt x="115303" y="5968"/>
                </a:lnTo>
                <a:lnTo>
                  <a:pt x="78835" y="0"/>
                </a:lnTo>
                <a:close/>
              </a:path>
              <a:path w="370840" h="246379">
                <a:moveTo>
                  <a:pt x="352761" y="41778"/>
                </a:moveTo>
                <a:lnTo>
                  <a:pt x="312545" y="41778"/>
                </a:lnTo>
                <a:lnTo>
                  <a:pt x="290326" y="83374"/>
                </a:lnTo>
                <a:lnTo>
                  <a:pt x="271906" y="121086"/>
                </a:lnTo>
                <a:lnTo>
                  <a:pt x="244704" y="185324"/>
                </a:lnTo>
                <a:lnTo>
                  <a:pt x="232453" y="221998"/>
                </a:lnTo>
                <a:lnTo>
                  <a:pt x="226799" y="245950"/>
                </a:lnTo>
                <a:lnTo>
                  <a:pt x="237811" y="244463"/>
                </a:lnTo>
                <a:lnTo>
                  <a:pt x="253416" y="243005"/>
                </a:lnTo>
                <a:lnTo>
                  <a:pt x="269374" y="241842"/>
                </a:lnTo>
                <a:lnTo>
                  <a:pt x="281446" y="241238"/>
                </a:lnTo>
                <a:lnTo>
                  <a:pt x="282713" y="229203"/>
                </a:lnTo>
                <a:lnTo>
                  <a:pt x="291813" y="189093"/>
                </a:lnTo>
                <a:lnTo>
                  <a:pt x="307048" y="143497"/>
                </a:lnTo>
                <a:lnTo>
                  <a:pt x="325817" y="97609"/>
                </a:lnTo>
                <a:lnTo>
                  <a:pt x="346588" y="53488"/>
                </a:lnTo>
                <a:lnTo>
                  <a:pt x="352761" y="41778"/>
                </a:lnTo>
                <a:close/>
              </a:path>
              <a:path w="370840" h="246379">
                <a:moveTo>
                  <a:pt x="203239" y="3455"/>
                </a:moveTo>
                <a:lnTo>
                  <a:pt x="201663" y="13193"/>
                </a:lnTo>
                <a:lnTo>
                  <a:pt x="199352" y="25758"/>
                </a:lnTo>
                <a:lnTo>
                  <a:pt x="196569" y="38882"/>
                </a:lnTo>
                <a:lnTo>
                  <a:pt x="193816" y="49003"/>
                </a:lnTo>
                <a:lnTo>
                  <a:pt x="200491" y="46682"/>
                </a:lnTo>
                <a:lnTo>
                  <a:pt x="212583" y="44331"/>
                </a:lnTo>
                <a:lnTo>
                  <a:pt x="231624" y="42510"/>
                </a:lnTo>
                <a:lnTo>
                  <a:pt x="259143" y="41778"/>
                </a:lnTo>
                <a:lnTo>
                  <a:pt x="352761" y="41778"/>
                </a:lnTo>
                <a:lnTo>
                  <a:pt x="367831" y="13193"/>
                </a:lnTo>
                <a:lnTo>
                  <a:pt x="370030" y="9423"/>
                </a:lnTo>
                <a:lnTo>
                  <a:pt x="370658" y="8167"/>
                </a:lnTo>
                <a:lnTo>
                  <a:pt x="370658" y="5654"/>
                </a:lnTo>
                <a:lnTo>
                  <a:pt x="254117" y="5654"/>
                </a:lnTo>
                <a:lnTo>
                  <a:pt x="232611" y="5443"/>
                </a:lnTo>
                <a:lnTo>
                  <a:pt x="217727" y="4908"/>
                </a:lnTo>
                <a:lnTo>
                  <a:pt x="208319" y="4196"/>
                </a:lnTo>
                <a:lnTo>
                  <a:pt x="203239" y="34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8808225" y="10460322"/>
            <a:ext cx="370840" cy="246379"/>
          </a:xfrm>
          <a:custGeom>
            <a:avLst/>
            <a:gdLst/>
            <a:ahLst/>
            <a:cxnLst/>
            <a:rect l="l" t="t" r="r" b="b"/>
            <a:pathLst>
              <a:path w="370840" h="246379">
                <a:moveTo>
                  <a:pt x="165279" y="240924"/>
                </a:moveTo>
                <a:lnTo>
                  <a:pt x="27014" y="240924"/>
                </a:lnTo>
                <a:lnTo>
                  <a:pt x="140718" y="242181"/>
                </a:lnTo>
                <a:lnTo>
                  <a:pt x="159251" y="242181"/>
                </a:lnTo>
                <a:lnTo>
                  <a:pt x="162707" y="241866"/>
                </a:lnTo>
                <a:lnTo>
                  <a:pt x="165220" y="241238"/>
                </a:lnTo>
                <a:lnTo>
                  <a:pt x="165279" y="240924"/>
                </a:lnTo>
                <a:close/>
              </a:path>
              <a:path w="370840" h="246379">
                <a:moveTo>
                  <a:pt x="147522" y="33611"/>
                </a:moveTo>
                <a:lnTo>
                  <a:pt x="65327" y="33611"/>
                </a:lnTo>
                <a:lnTo>
                  <a:pt x="81888" y="36114"/>
                </a:lnTo>
                <a:lnTo>
                  <a:pt x="96033" y="44212"/>
                </a:lnTo>
                <a:lnTo>
                  <a:pt x="106056" y="58786"/>
                </a:lnTo>
                <a:lnTo>
                  <a:pt x="110247" y="80720"/>
                </a:lnTo>
                <a:lnTo>
                  <a:pt x="103005" y="116005"/>
                </a:lnTo>
                <a:lnTo>
                  <a:pt x="81510" y="149317"/>
                </a:lnTo>
                <a:lnTo>
                  <a:pt x="49649" y="182099"/>
                </a:lnTo>
                <a:lnTo>
                  <a:pt x="11308" y="215794"/>
                </a:lnTo>
                <a:lnTo>
                  <a:pt x="10366" y="216422"/>
                </a:lnTo>
                <a:lnTo>
                  <a:pt x="8481" y="219563"/>
                </a:lnTo>
                <a:lnTo>
                  <a:pt x="7539" y="222077"/>
                </a:lnTo>
                <a:lnTo>
                  <a:pt x="4711" y="228359"/>
                </a:lnTo>
                <a:lnTo>
                  <a:pt x="0" y="240296"/>
                </a:lnTo>
                <a:lnTo>
                  <a:pt x="0" y="241866"/>
                </a:lnTo>
                <a:lnTo>
                  <a:pt x="4088" y="241454"/>
                </a:lnTo>
                <a:lnTo>
                  <a:pt x="10091" y="241160"/>
                </a:lnTo>
                <a:lnTo>
                  <a:pt x="17802" y="240983"/>
                </a:lnTo>
                <a:lnTo>
                  <a:pt x="165279" y="240924"/>
                </a:lnTo>
                <a:lnTo>
                  <a:pt x="166579" y="234038"/>
                </a:lnTo>
                <a:lnTo>
                  <a:pt x="168793" y="223451"/>
                </a:lnTo>
                <a:lnTo>
                  <a:pt x="171890" y="211156"/>
                </a:lnTo>
                <a:lnTo>
                  <a:pt x="173345" y="206684"/>
                </a:lnTo>
                <a:lnTo>
                  <a:pt x="68154" y="206684"/>
                </a:lnTo>
                <a:lnTo>
                  <a:pt x="68469" y="206056"/>
                </a:lnTo>
                <a:lnTo>
                  <a:pt x="69107" y="205428"/>
                </a:lnTo>
                <a:lnTo>
                  <a:pt x="102055" y="176248"/>
                </a:lnTo>
                <a:lnTo>
                  <a:pt x="131060" y="145626"/>
                </a:lnTo>
                <a:lnTo>
                  <a:pt x="151703" y="112000"/>
                </a:lnTo>
                <a:lnTo>
                  <a:pt x="159565" y="73809"/>
                </a:lnTo>
                <a:lnTo>
                  <a:pt x="154903" y="45583"/>
                </a:lnTo>
                <a:lnTo>
                  <a:pt x="147522" y="33611"/>
                </a:lnTo>
                <a:close/>
              </a:path>
              <a:path w="370840" h="246379">
                <a:moveTo>
                  <a:pt x="175900" y="198831"/>
                </a:moveTo>
                <a:lnTo>
                  <a:pt x="136948" y="205428"/>
                </a:lnTo>
                <a:lnTo>
                  <a:pt x="90143" y="206684"/>
                </a:lnTo>
                <a:lnTo>
                  <a:pt x="173345" y="206684"/>
                </a:lnTo>
                <a:lnTo>
                  <a:pt x="175900" y="198831"/>
                </a:lnTo>
                <a:close/>
              </a:path>
              <a:path w="370840" h="246379">
                <a:moveTo>
                  <a:pt x="78835" y="0"/>
                </a:moveTo>
                <a:lnTo>
                  <a:pt x="55237" y="1658"/>
                </a:lnTo>
                <a:lnTo>
                  <a:pt x="36319" y="5732"/>
                </a:lnTo>
                <a:lnTo>
                  <a:pt x="21463" y="10866"/>
                </a:lnTo>
                <a:lnTo>
                  <a:pt x="10052" y="15706"/>
                </a:lnTo>
                <a:lnTo>
                  <a:pt x="10901" y="23186"/>
                </a:lnTo>
                <a:lnTo>
                  <a:pt x="11916" y="33611"/>
                </a:lnTo>
                <a:lnTo>
                  <a:pt x="12782" y="44212"/>
                </a:lnTo>
                <a:lnTo>
                  <a:pt x="12877" y="45583"/>
                </a:lnTo>
                <a:lnTo>
                  <a:pt x="13507" y="56228"/>
                </a:lnTo>
                <a:lnTo>
                  <a:pt x="21870" y="48188"/>
                </a:lnTo>
                <a:lnTo>
                  <a:pt x="33531" y="40914"/>
                </a:lnTo>
                <a:lnTo>
                  <a:pt x="48135" y="35643"/>
                </a:lnTo>
                <a:lnTo>
                  <a:pt x="65327" y="33611"/>
                </a:lnTo>
                <a:lnTo>
                  <a:pt x="147522" y="33611"/>
                </a:lnTo>
                <a:lnTo>
                  <a:pt x="140404" y="22066"/>
                </a:lnTo>
                <a:lnTo>
                  <a:pt x="115303" y="5968"/>
                </a:lnTo>
                <a:lnTo>
                  <a:pt x="78835" y="0"/>
                </a:lnTo>
                <a:close/>
              </a:path>
              <a:path w="370840" h="246379">
                <a:moveTo>
                  <a:pt x="352761" y="41778"/>
                </a:moveTo>
                <a:lnTo>
                  <a:pt x="312545" y="41778"/>
                </a:lnTo>
                <a:lnTo>
                  <a:pt x="290326" y="83374"/>
                </a:lnTo>
                <a:lnTo>
                  <a:pt x="271906" y="121086"/>
                </a:lnTo>
                <a:lnTo>
                  <a:pt x="244704" y="185324"/>
                </a:lnTo>
                <a:lnTo>
                  <a:pt x="232453" y="221998"/>
                </a:lnTo>
                <a:lnTo>
                  <a:pt x="226799" y="245950"/>
                </a:lnTo>
                <a:lnTo>
                  <a:pt x="237811" y="244463"/>
                </a:lnTo>
                <a:lnTo>
                  <a:pt x="253416" y="243005"/>
                </a:lnTo>
                <a:lnTo>
                  <a:pt x="269374" y="241842"/>
                </a:lnTo>
                <a:lnTo>
                  <a:pt x="281446" y="241238"/>
                </a:lnTo>
                <a:lnTo>
                  <a:pt x="282713" y="229203"/>
                </a:lnTo>
                <a:lnTo>
                  <a:pt x="291813" y="189093"/>
                </a:lnTo>
                <a:lnTo>
                  <a:pt x="307048" y="143497"/>
                </a:lnTo>
                <a:lnTo>
                  <a:pt x="325817" y="97609"/>
                </a:lnTo>
                <a:lnTo>
                  <a:pt x="346588" y="53488"/>
                </a:lnTo>
                <a:lnTo>
                  <a:pt x="352761" y="41778"/>
                </a:lnTo>
                <a:close/>
              </a:path>
              <a:path w="370840" h="246379">
                <a:moveTo>
                  <a:pt x="203239" y="3455"/>
                </a:moveTo>
                <a:lnTo>
                  <a:pt x="201663" y="13193"/>
                </a:lnTo>
                <a:lnTo>
                  <a:pt x="199352" y="25758"/>
                </a:lnTo>
                <a:lnTo>
                  <a:pt x="196569" y="38882"/>
                </a:lnTo>
                <a:lnTo>
                  <a:pt x="193816" y="49003"/>
                </a:lnTo>
                <a:lnTo>
                  <a:pt x="200491" y="46682"/>
                </a:lnTo>
                <a:lnTo>
                  <a:pt x="212583" y="44331"/>
                </a:lnTo>
                <a:lnTo>
                  <a:pt x="231624" y="42510"/>
                </a:lnTo>
                <a:lnTo>
                  <a:pt x="259143" y="41778"/>
                </a:lnTo>
                <a:lnTo>
                  <a:pt x="352761" y="41778"/>
                </a:lnTo>
                <a:lnTo>
                  <a:pt x="367831" y="13193"/>
                </a:lnTo>
                <a:lnTo>
                  <a:pt x="370030" y="9423"/>
                </a:lnTo>
                <a:lnTo>
                  <a:pt x="370658" y="8167"/>
                </a:lnTo>
                <a:lnTo>
                  <a:pt x="370658" y="5654"/>
                </a:lnTo>
                <a:lnTo>
                  <a:pt x="254117" y="5654"/>
                </a:lnTo>
                <a:lnTo>
                  <a:pt x="232611" y="5443"/>
                </a:lnTo>
                <a:lnTo>
                  <a:pt x="217727" y="4908"/>
                </a:lnTo>
                <a:lnTo>
                  <a:pt x="208319" y="4196"/>
                </a:lnTo>
                <a:lnTo>
                  <a:pt x="203239" y="34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740" y="3330662"/>
            <a:ext cx="1830710" cy="8740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749082" y="2722441"/>
            <a:ext cx="1010285" cy="567690"/>
          </a:xfrm>
          <a:custGeom>
            <a:avLst/>
            <a:gdLst/>
            <a:ahLst/>
            <a:cxnLst/>
            <a:rect l="l" t="t" r="r" b="b"/>
            <a:pathLst>
              <a:path w="1010285" h="567689">
                <a:moveTo>
                  <a:pt x="488251" y="283006"/>
                </a:moveTo>
                <a:lnTo>
                  <a:pt x="485571" y="233083"/>
                </a:lnTo>
                <a:lnTo>
                  <a:pt x="477545" y="187909"/>
                </a:lnTo>
                <a:lnTo>
                  <a:pt x="464159" y="147586"/>
                </a:lnTo>
                <a:lnTo>
                  <a:pt x="446100" y="113512"/>
                </a:lnTo>
                <a:lnTo>
                  <a:pt x="445439" y="112255"/>
                </a:lnTo>
                <a:lnTo>
                  <a:pt x="421398" y="82016"/>
                </a:lnTo>
                <a:lnTo>
                  <a:pt x="392023" y="57010"/>
                </a:lnTo>
                <a:lnTo>
                  <a:pt x="357352" y="37350"/>
                </a:lnTo>
                <a:lnTo>
                  <a:pt x="332765" y="28625"/>
                </a:lnTo>
                <a:lnTo>
                  <a:pt x="332765" y="283006"/>
                </a:lnTo>
                <a:lnTo>
                  <a:pt x="332765" y="284556"/>
                </a:lnTo>
                <a:lnTo>
                  <a:pt x="328498" y="349059"/>
                </a:lnTo>
                <a:lnTo>
                  <a:pt x="314680" y="396951"/>
                </a:lnTo>
                <a:lnTo>
                  <a:pt x="289775" y="429552"/>
                </a:lnTo>
                <a:lnTo>
                  <a:pt x="252247" y="448144"/>
                </a:lnTo>
                <a:lnTo>
                  <a:pt x="200583" y="454050"/>
                </a:lnTo>
                <a:lnTo>
                  <a:pt x="149275" y="454050"/>
                </a:lnTo>
                <a:lnTo>
                  <a:pt x="149275" y="113512"/>
                </a:lnTo>
                <a:lnTo>
                  <a:pt x="200583" y="113512"/>
                </a:lnTo>
                <a:lnTo>
                  <a:pt x="252247" y="119418"/>
                </a:lnTo>
                <a:lnTo>
                  <a:pt x="289775" y="138010"/>
                </a:lnTo>
                <a:lnTo>
                  <a:pt x="314680" y="170611"/>
                </a:lnTo>
                <a:lnTo>
                  <a:pt x="328498" y="218503"/>
                </a:lnTo>
                <a:lnTo>
                  <a:pt x="332765" y="283006"/>
                </a:lnTo>
                <a:lnTo>
                  <a:pt x="332765" y="28625"/>
                </a:lnTo>
                <a:lnTo>
                  <a:pt x="317385" y="23164"/>
                </a:lnTo>
                <a:lnTo>
                  <a:pt x="272122" y="14554"/>
                </a:lnTo>
                <a:lnTo>
                  <a:pt x="221589" y="11658"/>
                </a:lnTo>
                <a:lnTo>
                  <a:pt x="0" y="11658"/>
                </a:lnTo>
                <a:lnTo>
                  <a:pt x="0" y="555904"/>
                </a:lnTo>
                <a:lnTo>
                  <a:pt x="221589" y="555904"/>
                </a:lnTo>
                <a:lnTo>
                  <a:pt x="272122" y="553008"/>
                </a:lnTo>
                <a:lnTo>
                  <a:pt x="317385" y="544398"/>
                </a:lnTo>
                <a:lnTo>
                  <a:pt x="357352" y="530212"/>
                </a:lnTo>
                <a:lnTo>
                  <a:pt x="392023" y="510552"/>
                </a:lnTo>
                <a:lnTo>
                  <a:pt x="421398" y="485546"/>
                </a:lnTo>
                <a:lnTo>
                  <a:pt x="445439" y="455307"/>
                </a:lnTo>
                <a:lnTo>
                  <a:pt x="446100" y="454050"/>
                </a:lnTo>
                <a:lnTo>
                  <a:pt x="464159" y="419976"/>
                </a:lnTo>
                <a:lnTo>
                  <a:pt x="477545" y="379653"/>
                </a:lnTo>
                <a:lnTo>
                  <a:pt x="485571" y="334479"/>
                </a:lnTo>
                <a:lnTo>
                  <a:pt x="488251" y="284556"/>
                </a:lnTo>
                <a:lnTo>
                  <a:pt x="488251" y="283006"/>
                </a:lnTo>
                <a:close/>
              </a:path>
              <a:path w="1010285" h="567689">
                <a:moveTo>
                  <a:pt x="1009942" y="367741"/>
                </a:moveTo>
                <a:lnTo>
                  <a:pt x="873099" y="352196"/>
                </a:lnTo>
                <a:lnTo>
                  <a:pt x="860018" y="407365"/>
                </a:lnTo>
                <a:lnTo>
                  <a:pt x="839660" y="443064"/>
                </a:lnTo>
                <a:lnTo>
                  <a:pt x="812304" y="462292"/>
                </a:lnTo>
                <a:lnTo>
                  <a:pt x="778243" y="468045"/>
                </a:lnTo>
                <a:lnTo>
                  <a:pt x="743762" y="461949"/>
                </a:lnTo>
                <a:lnTo>
                  <a:pt x="715518" y="442417"/>
                </a:lnTo>
                <a:lnTo>
                  <a:pt x="694321" y="407581"/>
                </a:lnTo>
                <a:lnTo>
                  <a:pt x="681012" y="355587"/>
                </a:lnTo>
                <a:lnTo>
                  <a:pt x="676389" y="284568"/>
                </a:lnTo>
                <a:lnTo>
                  <a:pt x="680935" y="212572"/>
                </a:lnTo>
                <a:lnTo>
                  <a:pt x="694105" y="160642"/>
                </a:lnTo>
                <a:lnTo>
                  <a:pt x="715175" y="125590"/>
                </a:lnTo>
                <a:lnTo>
                  <a:pt x="743458" y="105752"/>
                </a:lnTo>
                <a:lnTo>
                  <a:pt x="778243" y="99517"/>
                </a:lnTo>
                <a:lnTo>
                  <a:pt x="812901" y="105841"/>
                </a:lnTo>
                <a:lnTo>
                  <a:pt x="839177" y="125653"/>
                </a:lnTo>
                <a:lnTo>
                  <a:pt x="857732" y="160197"/>
                </a:lnTo>
                <a:lnTo>
                  <a:pt x="869213" y="210693"/>
                </a:lnTo>
                <a:lnTo>
                  <a:pt x="1005268" y="194360"/>
                </a:lnTo>
                <a:lnTo>
                  <a:pt x="993914" y="145415"/>
                </a:lnTo>
                <a:lnTo>
                  <a:pt x="975715" y="102793"/>
                </a:lnTo>
                <a:lnTo>
                  <a:pt x="950493" y="66941"/>
                </a:lnTo>
                <a:lnTo>
                  <a:pt x="918083" y="38303"/>
                </a:lnTo>
                <a:lnTo>
                  <a:pt x="878293" y="17310"/>
                </a:lnTo>
                <a:lnTo>
                  <a:pt x="830961" y="4394"/>
                </a:lnTo>
                <a:lnTo>
                  <a:pt x="775906" y="0"/>
                </a:lnTo>
                <a:lnTo>
                  <a:pt x="725182" y="4038"/>
                </a:lnTo>
                <a:lnTo>
                  <a:pt x="679450" y="15913"/>
                </a:lnTo>
                <a:lnTo>
                  <a:pt x="638949" y="35179"/>
                </a:lnTo>
                <a:lnTo>
                  <a:pt x="603973" y="61442"/>
                </a:lnTo>
                <a:lnTo>
                  <a:pt x="574763" y="94272"/>
                </a:lnTo>
                <a:lnTo>
                  <a:pt x="551586" y="133261"/>
                </a:lnTo>
                <a:lnTo>
                  <a:pt x="534708" y="177990"/>
                </a:lnTo>
                <a:lnTo>
                  <a:pt x="524383" y="228041"/>
                </a:lnTo>
                <a:lnTo>
                  <a:pt x="520890" y="283006"/>
                </a:lnTo>
                <a:lnTo>
                  <a:pt x="524484" y="340550"/>
                </a:lnTo>
                <a:lnTo>
                  <a:pt x="535063" y="391147"/>
                </a:lnTo>
                <a:lnTo>
                  <a:pt x="552272" y="436029"/>
                </a:lnTo>
                <a:lnTo>
                  <a:pt x="575779" y="474891"/>
                </a:lnTo>
                <a:lnTo>
                  <a:pt x="605243" y="507403"/>
                </a:lnTo>
                <a:lnTo>
                  <a:pt x="640334" y="533247"/>
                </a:lnTo>
                <a:lnTo>
                  <a:pt x="680694" y="552107"/>
                </a:lnTo>
                <a:lnTo>
                  <a:pt x="725995" y="563651"/>
                </a:lnTo>
                <a:lnTo>
                  <a:pt x="775906" y="567575"/>
                </a:lnTo>
                <a:lnTo>
                  <a:pt x="828573" y="563600"/>
                </a:lnTo>
                <a:lnTo>
                  <a:pt x="875614" y="551624"/>
                </a:lnTo>
                <a:lnTo>
                  <a:pt x="916571" y="531520"/>
                </a:lnTo>
                <a:lnTo>
                  <a:pt x="950963" y="503186"/>
                </a:lnTo>
                <a:lnTo>
                  <a:pt x="978293" y="466521"/>
                </a:lnTo>
                <a:lnTo>
                  <a:pt x="998118" y="421411"/>
                </a:lnTo>
                <a:lnTo>
                  <a:pt x="1009942" y="367741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08741" y="2734094"/>
            <a:ext cx="149860" cy="544830"/>
          </a:xfrm>
          <a:custGeom>
            <a:avLst/>
            <a:gdLst/>
            <a:ahLst/>
            <a:cxnLst/>
            <a:rect l="l" t="t" r="r" b="b"/>
            <a:pathLst>
              <a:path w="149860" h="544829">
                <a:moveTo>
                  <a:pt x="149283" y="0"/>
                </a:moveTo>
                <a:lnTo>
                  <a:pt x="0" y="0"/>
                </a:lnTo>
                <a:lnTo>
                  <a:pt x="0" y="544245"/>
                </a:lnTo>
                <a:lnTo>
                  <a:pt x="149283" y="544245"/>
                </a:lnTo>
                <a:lnTo>
                  <a:pt x="149283" y="0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31246" y="2682356"/>
            <a:ext cx="3450590" cy="616585"/>
          </a:xfrm>
          <a:custGeom>
            <a:avLst/>
            <a:gdLst/>
            <a:ahLst/>
            <a:cxnLst/>
            <a:rect l="l" t="t" r="r" b="b"/>
            <a:pathLst>
              <a:path w="3450590" h="616585">
                <a:moveTo>
                  <a:pt x="123870" y="10209"/>
                </a:moveTo>
                <a:lnTo>
                  <a:pt x="0" y="10209"/>
                </a:lnTo>
                <a:lnTo>
                  <a:pt x="0" y="486655"/>
                </a:lnTo>
                <a:lnTo>
                  <a:pt x="117064" y="486655"/>
                </a:lnTo>
                <a:lnTo>
                  <a:pt x="117064" y="206915"/>
                </a:lnTo>
                <a:lnTo>
                  <a:pt x="247248" y="206915"/>
                </a:lnTo>
                <a:lnTo>
                  <a:pt x="123870" y="10209"/>
                </a:lnTo>
                <a:close/>
              </a:path>
              <a:path w="3450590" h="616585">
                <a:moveTo>
                  <a:pt x="247248" y="206915"/>
                </a:moveTo>
                <a:lnTo>
                  <a:pt x="117064" y="206915"/>
                </a:lnTo>
                <a:lnTo>
                  <a:pt x="292671" y="486655"/>
                </a:lnTo>
                <a:lnTo>
                  <a:pt x="410416" y="486655"/>
                </a:lnTo>
                <a:lnTo>
                  <a:pt x="410416" y="280420"/>
                </a:lnTo>
                <a:lnTo>
                  <a:pt x="293352" y="280420"/>
                </a:lnTo>
                <a:lnTo>
                  <a:pt x="247248" y="206915"/>
                </a:lnTo>
                <a:close/>
              </a:path>
              <a:path w="3450590" h="616585">
                <a:moveTo>
                  <a:pt x="410416" y="10209"/>
                </a:moveTo>
                <a:lnTo>
                  <a:pt x="293352" y="10209"/>
                </a:lnTo>
                <a:lnTo>
                  <a:pt x="293352" y="280420"/>
                </a:lnTo>
                <a:lnTo>
                  <a:pt x="410416" y="280420"/>
                </a:lnTo>
                <a:lnTo>
                  <a:pt x="410416" y="10209"/>
                </a:lnTo>
                <a:close/>
              </a:path>
              <a:path w="3450590" h="616585">
                <a:moveTo>
                  <a:pt x="638409" y="130687"/>
                </a:moveTo>
                <a:lnTo>
                  <a:pt x="590139" y="136620"/>
                </a:lnTo>
                <a:lnTo>
                  <a:pt x="547634" y="153651"/>
                </a:lnTo>
                <a:lnTo>
                  <a:pt x="512237" y="180626"/>
                </a:lnTo>
                <a:lnTo>
                  <a:pt x="485290" y="216393"/>
                </a:lnTo>
                <a:lnTo>
                  <a:pt x="468138" y="259797"/>
                </a:lnTo>
                <a:lnTo>
                  <a:pt x="462122" y="309686"/>
                </a:lnTo>
                <a:lnTo>
                  <a:pt x="462122" y="317854"/>
                </a:lnTo>
                <a:lnTo>
                  <a:pt x="468229" y="369165"/>
                </a:lnTo>
                <a:lnTo>
                  <a:pt x="485794" y="412970"/>
                </a:lnTo>
                <a:lnTo>
                  <a:pt x="513683" y="448454"/>
                </a:lnTo>
                <a:lnTo>
                  <a:pt x="550760" y="474807"/>
                </a:lnTo>
                <a:lnTo>
                  <a:pt x="595890" y="491214"/>
                </a:lnTo>
                <a:lnTo>
                  <a:pt x="647938" y="496864"/>
                </a:lnTo>
                <a:lnTo>
                  <a:pt x="701484" y="490228"/>
                </a:lnTo>
                <a:lnTo>
                  <a:pt x="747567" y="471341"/>
                </a:lnTo>
                <a:lnTo>
                  <a:pt x="784334" y="441735"/>
                </a:lnTo>
                <a:lnTo>
                  <a:pt x="795113" y="425400"/>
                </a:lnTo>
                <a:lnTo>
                  <a:pt x="652022" y="425400"/>
                </a:lnTo>
                <a:lnTo>
                  <a:pt x="625106" y="420551"/>
                </a:lnTo>
                <a:lnTo>
                  <a:pt x="604124" y="404981"/>
                </a:lnTo>
                <a:lnTo>
                  <a:pt x="589905" y="377158"/>
                </a:lnTo>
                <a:lnTo>
                  <a:pt x="583280" y="335549"/>
                </a:lnTo>
                <a:lnTo>
                  <a:pt x="811975" y="335549"/>
                </a:lnTo>
                <a:lnTo>
                  <a:pt x="811975" y="313770"/>
                </a:lnTo>
                <a:lnTo>
                  <a:pt x="808387" y="276337"/>
                </a:lnTo>
                <a:lnTo>
                  <a:pt x="583961" y="276337"/>
                </a:lnTo>
                <a:lnTo>
                  <a:pt x="590767" y="241168"/>
                </a:lnTo>
                <a:lnTo>
                  <a:pt x="602677" y="217549"/>
                </a:lnTo>
                <a:lnTo>
                  <a:pt x="619182" y="204267"/>
                </a:lnTo>
                <a:lnTo>
                  <a:pt x="639771" y="200109"/>
                </a:lnTo>
                <a:lnTo>
                  <a:pt x="781260" y="200109"/>
                </a:lnTo>
                <a:lnTo>
                  <a:pt x="767053" y="179350"/>
                </a:lnTo>
                <a:lnTo>
                  <a:pt x="733021" y="152743"/>
                </a:lnTo>
                <a:lnTo>
                  <a:pt x="690027" y="136308"/>
                </a:lnTo>
                <a:lnTo>
                  <a:pt x="638409" y="130687"/>
                </a:lnTo>
                <a:close/>
              </a:path>
              <a:path w="3450590" h="616585">
                <a:moveTo>
                  <a:pt x="726888" y="370271"/>
                </a:moveTo>
                <a:lnTo>
                  <a:pt x="708682" y="395539"/>
                </a:lnTo>
                <a:lnTo>
                  <a:pt x="689965" y="412639"/>
                </a:lnTo>
                <a:lnTo>
                  <a:pt x="670993" y="422337"/>
                </a:lnTo>
                <a:lnTo>
                  <a:pt x="652022" y="425400"/>
                </a:lnTo>
                <a:lnTo>
                  <a:pt x="795113" y="425400"/>
                </a:lnTo>
                <a:lnTo>
                  <a:pt x="809933" y="402940"/>
                </a:lnTo>
                <a:lnTo>
                  <a:pt x="726888" y="370271"/>
                </a:lnTo>
                <a:close/>
              </a:path>
              <a:path w="3450590" h="616585">
                <a:moveTo>
                  <a:pt x="781260" y="200109"/>
                </a:moveTo>
                <a:lnTo>
                  <a:pt x="639771" y="200109"/>
                </a:lnTo>
                <a:lnTo>
                  <a:pt x="661263" y="203980"/>
                </a:lnTo>
                <a:lnTo>
                  <a:pt x="676949" y="216783"/>
                </a:lnTo>
                <a:lnTo>
                  <a:pt x="687147" y="240307"/>
                </a:lnTo>
                <a:lnTo>
                  <a:pt x="692177" y="276337"/>
                </a:lnTo>
                <a:lnTo>
                  <a:pt x="808387" y="276337"/>
                </a:lnTo>
                <a:lnTo>
                  <a:pt x="806870" y="260506"/>
                </a:lnTo>
                <a:lnTo>
                  <a:pt x="791783" y="215485"/>
                </a:lnTo>
                <a:lnTo>
                  <a:pt x="781260" y="200109"/>
                </a:lnTo>
                <a:close/>
              </a:path>
              <a:path w="3450590" h="616585">
                <a:moveTo>
                  <a:pt x="958295" y="140896"/>
                </a:moveTo>
                <a:lnTo>
                  <a:pt x="826247" y="140896"/>
                </a:lnTo>
                <a:lnTo>
                  <a:pt x="944002" y="309686"/>
                </a:lnTo>
                <a:lnTo>
                  <a:pt x="816037" y="486655"/>
                </a:lnTo>
                <a:lnTo>
                  <a:pt x="931751" y="486655"/>
                </a:lnTo>
                <a:lnTo>
                  <a:pt x="1001854" y="381161"/>
                </a:lnTo>
                <a:lnTo>
                  <a:pt x="1127656" y="381161"/>
                </a:lnTo>
                <a:lnTo>
                  <a:pt x="1073998" y="303561"/>
                </a:lnTo>
                <a:lnTo>
                  <a:pt x="1126413" y="230736"/>
                </a:lnTo>
                <a:lnTo>
                  <a:pt x="1014785" y="230736"/>
                </a:lnTo>
                <a:lnTo>
                  <a:pt x="958295" y="140896"/>
                </a:lnTo>
                <a:close/>
              </a:path>
              <a:path w="3450590" h="616585">
                <a:moveTo>
                  <a:pt x="1127656" y="381161"/>
                </a:moveTo>
                <a:lnTo>
                  <a:pt x="1001854" y="381161"/>
                </a:lnTo>
                <a:lnTo>
                  <a:pt x="1068553" y="486655"/>
                </a:lnTo>
                <a:lnTo>
                  <a:pt x="1200602" y="486655"/>
                </a:lnTo>
                <a:lnTo>
                  <a:pt x="1127656" y="381161"/>
                </a:lnTo>
                <a:close/>
              </a:path>
              <a:path w="3450590" h="616585">
                <a:moveTo>
                  <a:pt x="1191073" y="140896"/>
                </a:moveTo>
                <a:lnTo>
                  <a:pt x="1074679" y="140896"/>
                </a:lnTo>
                <a:lnTo>
                  <a:pt x="1014785" y="230736"/>
                </a:lnTo>
                <a:lnTo>
                  <a:pt x="1126413" y="230736"/>
                </a:lnTo>
                <a:lnTo>
                  <a:pt x="1191073" y="140896"/>
                </a:lnTo>
                <a:close/>
              </a:path>
              <a:path w="3450590" h="616585">
                <a:moveTo>
                  <a:pt x="1385716" y="215763"/>
                </a:moveTo>
                <a:lnTo>
                  <a:pt x="1265930" y="215763"/>
                </a:lnTo>
                <a:lnTo>
                  <a:pt x="1265930" y="375716"/>
                </a:lnTo>
                <a:lnTo>
                  <a:pt x="1272012" y="429324"/>
                </a:lnTo>
                <a:lnTo>
                  <a:pt x="1292133" y="465641"/>
                </a:lnTo>
                <a:lnTo>
                  <a:pt x="1329098" y="486261"/>
                </a:lnTo>
                <a:lnTo>
                  <a:pt x="1385716" y="492780"/>
                </a:lnTo>
                <a:lnTo>
                  <a:pt x="1406773" y="492057"/>
                </a:lnTo>
                <a:lnTo>
                  <a:pt x="1428595" y="490058"/>
                </a:lnTo>
                <a:lnTo>
                  <a:pt x="1450417" y="487038"/>
                </a:lnTo>
                <a:lnTo>
                  <a:pt x="1471473" y="483252"/>
                </a:lnTo>
                <a:lnTo>
                  <a:pt x="1471473" y="407024"/>
                </a:lnTo>
                <a:lnTo>
                  <a:pt x="1422469" y="407024"/>
                </a:lnTo>
                <a:lnTo>
                  <a:pt x="1405529" y="405450"/>
                </a:lnTo>
                <a:lnTo>
                  <a:pt x="1394139" y="400048"/>
                </a:lnTo>
                <a:lnTo>
                  <a:pt x="1387726" y="389796"/>
                </a:lnTo>
                <a:lnTo>
                  <a:pt x="1385716" y="373674"/>
                </a:lnTo>
                <a:lnTo>
                  <a:pt x="1385716" y="215763"/>
                </a:lnTo>
                <a:close/>
              </a:path>
              <a:path w="3450590" h="616585">
                <a:moveTo>
                  <a:pt x="1471473" y="403621"/>
                </a:moveTo>
                <a:lnTo>
                  <a:pt x="1445695" y="405833"/>
                </a:lnTo>
                <a:lnTo>
                  <a:pt x="1433093" y="406683"/>
                </a:lnTo>
                <a:lnTo>
                  <a:pt x="1422469" y="407024"/>
                </a:lnTo>
                <a:lnTo>
                  <a:pt x="1471473" y="407024"/>
                </a:lnTo>
                <a:lnTo>
                  <a:pt x="1471473" y="403621"/>
                </a:lnTo>
                <a:close/>
              </a:path>
              <a:path w="3450590" h="616585">
                <a:moveTo>
                  <a:pt x="1472154" y="140896"/>
                </a:moveTo>
                <a:lnTo>
                  <a:pt x="1215565" y="140896"/>
                </a:lnTo>
                <a:lnTo>
                  <a:pt x="1215565" y="215763"/>
                </a:lnTo>
                <a:lnTo>
                  <a:pt x="1472154" y="215763"/>
                </a:lnTo>
                <a:lnTo>
                  <a:pt x="1472154" y="140896"/>
                </a:lnTo>
                <a:close/>
              </a:path>
              <a:path w="3450590" h="616585">
                <a:moveTo>
                  <a:pt x="1385716" y="45600"/>
                </a:moveTo>
                <a:lnTo>
                  <a:pt x="1265930" y="45600"/>
                </a:lnTo>
                <a:lnTo>
                  <a:pt x="1265930" y="140896"/>
                </a:lnTo>
                <a:lnTo>
                  <a:pt x="1385716" y="140896"/>
                </a:lnTo>
                <a:lnTo>
                  <a:pt x="1385716" y="45600"/>
                </a:lnTo>
                <a:close/>
              </a:path>
              <a:path w="3450590" h="616585">
                <a:moveTo>
                  <a:pt x="1722617" y="319215"/>
                </a:moveTo>
                <a:lnTo>
                  <a:pt x="1634138" y="383883"/>
                </a:lnTo>
                <a:lnTo>
                  <a:pt x="1660687" y="423075"/>
                </a:lnTo>
                <a:lnTo>
                  <a:pt x="1696417" y="454525"/>
                </a:lnTo>
                <a:lnTo>
                  <a:pt x="1740378" y="477676"/>
                </a:lnTo>
                <a:lnTo>
                  <a:pt x="1791625" y="491974"/>
                </a:lnTo>
                <a:lnTo>
                  <a:pt x="1849210" y="496864"/>
                </a:lnTo>
                <a:lnTo>
                  <a:pt x="1909155" y="491413"/>
                </a:lnTo>
                <a:lnTo>
                  <a:pt x="1959854" y="475941"/>
                </a:lnTo>
                <a:lnTo>
                  <a:pt x="2000569" y="451772"/>
                </a:lnTo>
                <a:lnTo>
                  <a:pt x="2030564" y="420229"/>
                </a:lnTo>
                <a:lnTo>
                  <a:pt x="2039090" y="402940"/>
                </a:lnTo>
                <a:lnTo>
                  <a:pt x="1849210" y="402940"/>
                </a:lnTo>
                <a:lnTo>
                  <a:pt x="1814691" y="398186"/>
                </a:lnTo>
                <a:lnTo>
                  <a:pt x="1782341" y="383286"/>
                </a:lnTo>
                <a:lnTo>
                  <a:pt x="1751777" y="357282"/>
                </a:lnTo>
                <a:lnTo>
                  <a:pt x="1722617" y="319215"/>
                </a:lnTo>
                <a:close/>
              </a:path>
              <a:path w="3450590" h="616585">
                <a:moveTo>
                  <a:pt x="1856027" y="0"/>
                </a:moveTo>
                <a:lnTo>
                  <a:pt x="1796702" y="5470"/>
                </a:lnTo>
                <a:lnTo>
                  <a:pt x="1748080" y="20849"/>
                </a:lnTo>
                <a:lnTo>
                  <a:pt x="1710197" y="44585"/>
                </a:lnTo>
                <a:lnTo>
                  <a:pt x="1683092" y="75126"/>
                </a:lnTo>
                <a:lnTo>
                  <a:pt x="1666801" y="110923"/>
                </a:lnTo>
                <a:lnTo>
                  <a:pt x="1661363" y="150424"/>
                </a:lnTo>
                <a:lnTo>
                  <a:pt x="1666753" y="193194"/>
                </a:lnTo>
                <a:lnTo>
                  <a:pt x="1682924" y="228612"/>
                </a:lnTo>
                <a:lnTo>
                  <a:pt x="1709876" y="257007"/>
                </a:lnTo>
                <a:lnTo>
                  <a:pt x="1747609" y="278705"/>
                </a:lnTo>
                <a:lnTo>
                  <a:pt x="1796123" y="294032"/>
                </a:lnTo>
                <a:lnTo>
                  <a:pt x="1850571" y="306283"/>
                </a:lnTo>
                <a:lnTo>
                  <a:pt x="1880386" y="315312"/>
                </a:lnTo>
                <a:lnTo>
                  <a:pt x="1900180" y="326448"/>
                </a:lnTo>
                <a:lnTo>
                  <a:pt x="1911166" y="340265"/>
                </a:lnTo>
                <a:lnTo>
                  <a:pt x="1914559" y="357339"/>
                </a:lnTo>
                <a:lnTo>
                  <a:pt x="1909997" y="375950"/>
                </a:lnTo>
                <a:lnTo>
                  <a:pt x="1896947" y="390349"/>
                </a:lnTo>
                <a:lnTo>
                  <a:pt x="1876366" y="399643"/>
                </a:lnTo>
                <a:lnTo>
                  <a:pt x="1849210" y="402940"/>
                </a:lnTo>
                <a:lnTo>
                  <a:pt x="2039090" y="402940"/>
                </a:lnTo>
                <a:lnTo>
                  <a:pt x="2049102" y="382636"/>
                </a:lnTo>
                <a:lnTo>
                  <a:pt x="2055445" y="340314"/>
                </a:lnTo>
                <a:lnTo>
                  <a:pt x="2050234" y="297926"/>
                </a:lnTo>
                <a:lnTo>
                  <a:pt x="2033687" y="260928"/>
                </a:lnTo>
                <a:lnTo>
                  <a:pt x="2004432" y="229810"/>
                </a:lnTo>
                <a:lnTo>
                  <a:pt x="1961096" y="205063"/>
                </a:lnTo>
                <a:lnTo>
                  <a:pt x="1902308" y="187177"/>
                </a:lnTo>
                <a:lnTo>
                  <a:pt x="1847849" y="175607"/>
                </a:lnTo>
                <a:lnTo>
                  <a:pt x="1823975" y="168322"/>
                </a:lnTo>
                <a:lnTo>
                  <a:pt x="1807948" y="158677"/>
                </a:lnTo>
                <a:lnTo>
                  <a:pt x="1798941" y="146606"/>
                </a:lnTo>
                <a:lnTo>
                  <a:pt x="1796123" y="132048"/>
                </a:lnTo>
                <a:lnTo>
                  <a:pt x="1800313" y="114756"/>
                </a:lnTo>
                <a:lnTo>
                  <a:pt x="1812289" y="101931"/>
                </a:lnTo>
                <a:lnTo>
                  <a:pt x="1831157" y="93955"/>
                </a:lnTo>
                <a:lnTo>
                  <a:pt x="1856027" y="91211"/>
                </a:lnTo>
                <a:lnTo>
                  <a:pt x="2051443" y="91211"/>
                </a:lnTo>
                <a:lnTo>
                  <a:pt x="2024534" y="60639"/>
                </a:lnTo>
                <a:lnTo>
                  <a:pt x="1990101" y="35137"/>
                </a:lnTo>
                <a:lnTo>
                  <a:pt x="1949820" y="16073"/>
                </a:lnTo>
                <a:lnTo>
                  <a:pt x="1904769" y="4132"/>
                </a:lnTo>
                <a:lnTo>
                  <a:pt x="1856027" y="0"/>
                </a:lnTo>
                <a:close/>
              </a:path>
              <a:path w="3450590" h="616585">
                <a:moveTo>
                  <a:pt x="2051443" y="91211"/>
                </a:moveTo>
                <a:lnTo>
                  <a:pt x="1856027" y="91211"/>
                </a:lnTo>
                <a:lnTo>
                  <a:pt x="1883857" y="94614"/>
                </a:lnTo>
                <a:lnTo>
                  <a:pt x="1910731" y="105674"/>
                </a:lnTo>
                <a:lnTo>
                  <a:pt x="1937476" y="125667"/>
                </a:lnTo>
                <a:lnTo>
                  <a:pt x="1964924" y="155869"/>
                </a:lnTo>
                <a:lnTo>
                  <a:pt x="2052042" y="91892"/>
                </a:lnTo>
                <a:lnTo>
                  <a:pt x="2051443" y="91211"/>
                </a:lnTo>
                <a:close/>
              </a:path>
              <a:path w="3450590" h="616585">
                <a:moveTo>
                  <a:pt x="2234434" y="215763"/>
                </a:moveTo>
                <a:lnTo>
                  <a:pt x="2114647" y="215763"/>
                </a:lnTo>
                <a:lnTo>
                  <a:pt x="2114647" y="375716"/>
                </a:lnTo>
                <a:lnTo>
                  <a:pt x="2120730" y="429324"/>
                </a:lnTo>
                <a:lnTo>
                  <a:pt x="2140851" y="465641"/>
                </a:lnTo>
                <a:lnTo>
                  <a:pt x="2177816" y="486261"/>
                </a:lnTo>
                <a:lnTo>
                  <a:pt x="2234434" y="492780"/>
                </a:lnTo>
                <a:lnTo>
                  <a:pt x="2255496" y="492057"/>
                </a:lnTo>
                <a:lnTo>
                  <a:pt x="2277322" y="490058"/>
                </a:lnTo>
                <a:lnTo>
                  <a:pt x="2299145" y="487038"/>
                </a:lnTo>
                <a:lnTo>
                  <a:pt x="2320201" y="483252"/>
                </a:lnTo>
                <a:lnTo>
                  <a:pt x="2320201" y="407024"/>
                </a:lnTo>
                <a:lnTo>
                  <a:pt x="2271197" y="407024"/>
                </a:lnTo>
                <a:lnTo>
                  <a:pt x="2254251" y="405450"/>
                </a:lnTo>
                <a:lnTo>
                  <a:pt x="2242858" y="400048"/>
                </a:lnTo>
                <a:lnTo>
                  <a:pt x="2236444" y="389796"/>
                </a:lnTo>
                <a:lnTo>
                  <a:pt x="2234434" y="373674"/>
                </a:lnTo>
                <a:lnTo>
                  <a:pt x="2234434" y="215763"/>
                </a:lnTo>
                <a:close/>
              </a:path>
              <a:path w="3450590" h="616585">
                <a:moveTo>
                  <a:pt x="2320201" y="403621"/>
                </a:moveTo>
                <a:lnTo>
                  <a:pt x="2294423" y="405833"/>
                </a:lnTo>
                <a:lnTo>
                  <a:pt x="2281821" y="406683"/>
                </a:lnTo>
                <a:lnTo>
                  <a:pt x="2271197" y="407024"/>
                </a:lnTo>
                <a:lnTo>
                  <a:pt x="2320201" y="407024"/>
                </a:lnTo>
                <a:lnTo>
                  <a:pt x="2320201" y="403621"/>
                </a:lnTo>
                <a:close/>
              </a:path>
              <a:path w="3450590" h="616585">
                <a:moveTo>
                  <a:pt x="2320882" y="140896"/>
                </a:moveTo>
                <a:lnTo>
                  <a:pt x="2064282" y="140896"/>
                </a:lnTo>
                <a:lnTo>
                  <a:pt x="2064282" y="215763"/>
                </a:lnTo>
                <a:lnTo>
                  <a:pt x="2320882" y="215763"/>
                </a:lnTo>
                <a:lnTo>
                  <a:pt x="2320882" y="140896"/>
                </a:lnTo>
                <a:close/>
              </a:path>
              <a:path w="3450590" h="616585">
                <a:moveTo>
                  <a:pt x="2234434" y="45600"/>
                </a:moveTo>
                <a:lnTo>
                  <a:pt x="2114647" y="45600"/>
                </a:lnTo>
                <a:lnTo>
                  <a:pt x="2114647" y="140896"/>
                </a:lnTo>
                <a:lnTo>
                  <a:pt x="2234434" y="140896"/>
                </a:lnTo>
                <a:lnTo>
                  <a:pt x="2234434" y="45600"/>
                </a:lnTo>
                <a:close/>
              </a:path>
              <a:path w="3450590" h="616585">
                <a:moveTo>
                  <a:pt x="2518939" y="130687"/>
                </a:moveTo>
                <a:lnTo>
                  <a:pt x="2470668" y="136620"/>
                </a:lnTo>
                <a:lnTo>
                  <a:pt x="2428163" y="153651"/>
                </a:lnTo>
                <a:lnTo>
                  <a:pt x="2392766" y="180626"/>
                </a:lnTo>
                <a:lnTo>
                  <a:pt x="2365819" y="216393"/>
                </a:lnTo>
                <a:lnTo>
                  <a:pt x="2348667" y="259797"/>
                </a:lnTo>
                <a:lnTo>
                  <a:pt x="2342651" y="309686"/>
                </a:lnTo>
                <a:lnTo>
                  <a:pt x="2342651" y="317854"/>
                </a:lnTo>
                <a:lnTo>
                  <a:pt x="2348758" y="369165"/>
                </a:lnTo>
                <a:lnTo>
                  <a:pt x="2366323" y="412970"/>
                </a:lnTo>
                <a:lnTo>
                  <a:pt x="2394212" y="448454"/>
                </a:lnTo>
                <a:lnTo>
                  <a:pt x="2431289" y="474807"/>
                </a:lnTo>
                <a:lnTo>
                  <a:pt x="2476419" y="491214"/>
                </a:lnTo>
                <a:lnTo>
                  <a:pt x="2528467" y="496864"/>
                </a:lnTo>
                <a:lnTo>
                  <a:pt x="2582013" y="490228"/>
                </a:lnTo>
                <a:lnTo>
                  <a:pt x="2628096" y="471341"/>
                </a:lnTo>
                <a:lnTo>
                  <a:pt x="2664863" y="441735"/>
                </a:lnTo>
                <a:lnTo>
                  <a:pt x="2675642" y="425400"/>
                </a:lnTo>
                <a:lnTo>
                  <a:pt x="2532551" y="425400"/>
                </a:lnTo>
                <a:lnTo>
                  <a:pt x="2505635" y="420551"/>
                </a:lnTo>
                <a:lnTo>
                  <a:pt x="2484653" y="404981"/>
                </a:lnTo>
                <a:lnTo>
                  <a:pt x="2470435" y="377158"/>
                </a:lnTo>
                <a:lnTo>
                  <a:pt x="2463809" y="335549"/>
                </a:lnTo>
                <a:lnTo>
                  <a:pt x="2692504" y="335549"/>
                </a:lnTo>
                <a:lnTo>
                  <a:pt x="2692504" y="313770"/>
                </a:lnTo>
                <a:lnTo>
                  <a:pt x="2688916" y="276337"/>
                </a:lnTo>
                <a:lnTo>
                  <a:pt x="2464490" y="276337"/>
                </a:lnTo>
                <a:lnTo>
                  <a:pt x="2471296" y="241168"/>
                </a:lnTo>
                <a:lnTo>
                  <a:pt x="2483207" y="217549"/>
                </a:lnTo>
                <a:lnTo>
                  <a:pt x="2499711" y="204267"/>
                </a:lnTo>
                <a:lnTo>
                  <a:pt x="2520300" y="200109"/>
                </a:lnTo>
                <a:lnTo>
                  <a:pt x="2661786" y="200109"/>
                </a:lnTo>
                <a:lnTo>
                  <a:pt x="2647579" y="179350"/>
                </a:lnTo>
                <a:lnTo>
                  <a:pt x="2613546" y="152743"/>
                </a:lnTo>
                <a:lnTo>
                  <a:pt x="2570552" y="136308"/>
                </a:lnTo>
                <a:lnTo>
                  <a:pt x="2518939" y="130687"/>
                </a:lnTo>
                <a:close/>
              </a:path>
              <a:path w="3450590" h="616585">
                <a:moveTo>
                  <a:pt x="2607417" y="370271"/>
                </a:moveTo>
                <a:lnTo>
                  <a:pt x="2589211" y="395539"/>
                </a:lnTo>
                <a:lnTo>
                  <a:pt x="2570495" y="412639"/>
                </a:lnTo>
                <a:lnTo>
                  <a:pt x="2551523" y="422337"/>
                </a:lnTo>
                <a:lnTo>
                  <a:pt x="2532551" y="425400"/>
                </a:lnTo>
                <a:lnTo>
                  <a:pt x="2675642" y="425400"/>
                </a:lnTo>
                <a:lnTo>
                  <a:pt x="2690462" y="402940"/>
                </a:lnTo>
                <a:lnTo>
                  <a:pt x="2607417" y="370271"/>
                </a:lnTo>
                <a:close/>
              </a:path>
              <a:path w="3450590" h="616585">
                <a:moveTo>
                  <a:pt x="2661786" y="200109"/>
                </a:moveTo>
                <a:lnTo>
                  <a:pt x="2520300" y="200109"/>
                </a:lnTo>
                <a:lnTo>
                  <a:pt x="2541792" y="203980"/>
                </a:lnTo>
                <a:lnTo>
                  <a:pt x="2557478" y="216783"/>
                </a:lnTo>
                <a:lnTo>
                  <a:pt x="2567676" y="240307"/>
                </a:lnTo>
                <a:lnTo>
                  <a:pt x="2572707" y="276337"/>
                </a:lnTo>
                <a:lnTo>
                  <a:pt x="2688916" y="276337"/>
                </a:lnTo>
                <a:lnTo>
                  <a:pt x="2687399" y="260506"/>
                </a:lnTo>
                <a:lnTo>
                  <a:pt x="2672310" y="215485"/>
                </a:lnTo>
                <a:lnTo>
                  <a:pt x="2661786" y="200109"/>
                </a:lnTo>
                <a:close/>
              </a:path>
              <a:path w="3450590" h="616585">
                <a:moveTo>
                  <a:pt x="2857200" y="140896"/>
                </a:moveTo>
                <a:lnTo>
                  <a:pt x="2737403" y="140896"/>
                </a:lnTo>
                <a:lnTo>
                  <a:pt x="2737403" y="615970"/>
                </a:lnTo>
                <a:lnTo>
                  <a:pt x="2857200" y="615970"/>
                </a:lnTo>
                <a:lnTo>
                  <a:pt x="2857200" y="434248"/>
                </a:lnTo>
                <a:lnTo>
                  <a:pt x="3063702" y="434248"/>
                </a:lnTo>
                <a:lnTo>
                  <a:pt x="3070020" y="426002"/>
                </a:lnTo>
                <a:lnTo>
                  <a:pt x="3070246" y="425400"/>
                </a:lnTo>
                <a:lnTo>
                  <a:pt x="2912330" y="425400"/>
                </a:lnTo>
                <a:lnTo>
                  <a:pt x="2888934" y="419253"/>
                </a:lnTo>
                <a:lnTo>
                  <a:pt x="2870642" y="400216"/>
                </a:lnTo>
                <a:lnTo>
                  <a:pt x="2858732" y="367395"/>
                </a:lnTo>
                <a:lnTo>
                  <a:pt x="2854478" y="319896"/>
                </a:lnTo>
                <a:lnTo>
                  <a:pt x="2854478" y="306964"/>
                </a:lnTo>
                <a:lnTo>
                  <a:pt x="2858732" y="259757"/>
                </a:lnTo>
                <a:lnTo>
                  <a:pt x="2870642" y="226908"/>
                </a:lnTo>
                <a:lnTo>
                  <a:pt x="2888934" y="207712"/>
                </a:lnTo>
                <a:lnTo>
                  <a:pt x="2912330" y="201470"/>
                </a:lnTo>
                <a:lnTo>
                  <a:pt x="3070046" y="201470"/>
                </a:lnTo>
                <a:lnTo>
                  <a:pt x="3063799" y="193303"/>
                </a:lnTo>
                <a:lnTo>
                  <a:pt x="2857200" y="193303"/>
                </a:lnTo>
                <a:lnTo>
                  <a:pt x="2857200" y="140896"/>
                </a:lnTo>
                <a:close/>
              </a:path>
              <a:path w="3450590" h="616585">
                <a:moveTo>
                  <a:pt x="3063702" y="434248"/>
                </a:moveTo>
                <a:lnTo>
                  <a:pt x="2857200" y="434248"/>
                </a:lnTo>
                <a:lnTo>
                  <a:pt x="2873780" y="460111"/>
                </a:lnTo>
                <a:lnTo>
                  <a:pt x="2896420" y="479849"/>
                </a:lnTo>
                <a:lnTo>
                  <a:pt x="2924293" y="492440"/>
                </a:lnTo>
                <a:lnTo>
                  <a:pt x="2956569" y="496864"/>
                </a:lnTo>
                <a:lnTo>
                  <a:pt x="3002824" y="488196"/>
                </a:lnTo>
                <a:lnTo>
                  <a:pt x="3041077" y="463780"/>
                </a:lnTo>
                <a:lnTo>
                  <a:pt x="3063702" y="434248"/>
                </a:lnTo>
                <a:close/>
              </a:path>
              <a:path w="3450590" h="616585">
                <a:moveTo>
                  <a:pt x="3070046" y="201470"/>
                </a:moveTo>
                <a:lnTo>
                  <a:pt x="2912330" y="201470"/>
                </a:lnTo>
                <a:lnTo>
                  <a:pt x="2936587" y="207329"/>
                </a:lnTo>
                <a:lnTo>
                  <a:pt x="2954783" y="225887"/>
                </a:lnTo>
                <a:lnTo>
                  <a:pt x="2966215" y="258609"/>
                </a:lnTo>
                <a:lnTo>
                  <a:pt x="2970181" y="306964"/>
                </a:lnTo>
                <a:lnTo>
                  <a:pt x="2970181" y="319896"/>
                </a:lnTo>
                <a:lnTo>
                  <a:pt x="2966215" y="368544"/>
                </a:lnTo>
                <a:lnTo>
                  <a:pt x="2954783" y="401237"/>
                </a:lnTo>
                <a:lnTo>
                  <a:pt x="2936587" y="419636"/>
                </a:lnTo>
                <a:lnTo>
                  <a:pt x="2912330" y="425400"/>
                </a:lnTo>
                <a:lnTo>
                  <a:pt x="3070246" y="425400"/>
                </a:lnTo>
                <a:lnTo>
                  <a:pt x="3088344" y="377246"/>
                </a:lnTo>
                <a:lnTo>
                  <a:pt x="3094743" y="319896"/>
                </a:lnTo>
                <a:lnTo>
                  <a:pt x="3094743" y="306964"/>
                </a:lnTo>
                <a:lnTo>
                  <a:pt x="3088344" y="249951"/>
                </a:lnTo>
                <a:lnTo>
                  <a:pt x="3070046" y="201470"/>
                </a:lnTo>
                <a:close/>
              </a:path>
              <a:path w="3450590" h="616585">
                <a:moveTo>
                  <a:pt x="2956569" y="130687"/>
                </a:moveTo>
                <a:lnTo>
                  <a:pt x="2924293" y="135111"/>
                </a:lnTo>
                <a:lnTo>
                  <a:pt x="2896420" y="147702"/>
                </a:lnTo>
                <a:lnTo>
                  <a:pt x="2873780" y="167439"/>
                </a:lnTo>
                <a:lnTo>
                  <a:pt x="2857200" y="193303"/>
                </a:lnTo>
                <a:lnTo>
                  <a:pt x="3063799" y="193303"/>
                </a:lnTo>
                <a:lnTo>
                  <a:pt x="3041077" y="163726"/>
                </a:lnTo>
                <a:lnTo>
                  <a:pt x="3002824" y="139349"/>
                </a:lnTo>
                <a:lnTo>
                  <a:pt x="2956569" y="130687"/>
                </a:lnTo>
                <a:close/>
              </a:path>
              <a:path w="3450590" h="616585">
                <a:moveTo>
                  <a:pt x="3166877" y="364826"/>
                </a:moveTo>
                <a:lnTo>
                  <a:pt x="3110376" y="421317"/>
                </a:lnTo>
                <a:lnTo>
                  <a:pt x="3142005" y="453507"/>
                </a:lnTo>
                <a:lnTo>
                  <a:pt x="3182696" y="477211"/>
                </a:lnTo>
                <a:lnTo>
                  <a:pt x="3230789" y="491855"/>
                </a:lnTo>
                <a:lnTo>
                  <a:pt x="3284622" y="496864"/>
                </a:lnTo>
                <a:lnTo>
                  <a:pt x="3339720" y="491185"/>
                </a:lnTo>
                <a:lnTo>
                  <a:pt x="3385475" y="475281"/>
                </a:lnTo>
                <a:lnTo>
                  <a:pt x="3420222" y="450849"/>
                </a:lnTo>
                <a:lnTo>
                  <a:pt x="3438191" y="425400"/>
                </a:lnTo>
                <a:lnTo>
                  <a:pt x="3276455" y="425400"/>
                </a:lnTo>
                <a:lnTo>
                  <a:pt x="3249092" y="421582"/>
                </a:lnTo>
                <a:lnTo>
                  <a:pt x="3220900" y="410172"/>
                </a:lnTo>
                <a:lnTo>
                  <a:pt x="3193091" y="391232"/>
                </a:lnTo>
                <a:lnTo>
                  <a:pt x="3166877" y="364826"/>
                </a:lnTo>
                <a:close/>
              </a:path>
              <a:path w="3450590" h="616585">
                <a:moveTo>
                  <a:pt x="3289386" y="130687"/>
                </a:moveTo>
                <a:lnTo>
                  <a:pt x="3232503" y="136246"/>
                </a:lnTo>
                <a:lnTo>
                  <a:pt x="3187803" y="151965"/>
                </a:lnTo>
                <a:lnTo>
                  <a:pt x="3155550" y="176407"/>
                </a:lnTo>
                <a:lnTo>
                  <a:pt x="3129433" y="245709"/>
                </a:lnTo>
                <a:lnTo>
                  <a:pt x="3135826" y="283270"/>
                </a:lnTo>
                <a:lnTo>
                  <a:pt x="3155046" y="314452"/>
                </a:lnTo>
                <a:lnTo>
                  <a:pt x="3187155" y="337979"/>
                </a:lnTo>
                <a:lnTo>
                  <a:pt x="3232215" y="352575"/>
                </a:lnTo>
                <a:lnTo>
                  <a:pt x="3281900" y="362104"/>
                </a:lnTo>
                <a:lnTo>
                  <a:pt x="3305636" y="367974"/>
                </a:lnTo>
                <a:lnTo>
                  <a:pt x="3320694" y="374865"/>
                </a:lnTo>
                <a:lnTo>
                  <a:pt x="3328606" y="383543"/>
                </a:lnTo>
                <a:lnTo>
                  <a:pt x="3330903" y="394773"/>
                </a:lnTo>
                <a:lnTo>
                  <a:pt x="3327564" y="406737"/>
                </a:lnTo>
                <a:lnTo>
                  <a:pt x="3317461" y="416467"/>
                </a:lnTo>
                <a:lnTo>
                  <a:pt x="3300467" y="423007"/>
                </a:lnTo>
                <a:lnTo>
                  <a:pt x="3276455" y="425400"/>
                </a:lnTo>
                <a:lnTo>
                  <a:pt x="3438191" y="425400"/>
                </a:lnTo>
                <a:lnTo>
                  <a:pt x="3442293" y="419590"/>
                </a:lnTo>
                <a:lnTo>
                  <a:pt x="3450020" y="383202"/>
                </a:lnTo>
                <a:lnTo>
                  <a:pt x="3443765" y="342541"/>
                </a:lnTo>
                <a:lnTo>
                  <a:pt x="3423471" y="309603"/>
                </a:lnTo>
                <a:lnTo>
                  <a:pt x="3386842" y="284706"/>
                </a:lnTo>
                <a:lnTo>
                  <a:pt x="3331584" y="268169"/>
                </a:lnTo>
                <a:lnTo>
                  <a:pt x="3281900" y="258641"/>
                </a:lnTo>
                <a:lnTo>
                  <a:pt x="3262811" y="253387"/>
                </a:lnTo>
                <a:lnTo>
                  <a:pt x="3250677" y="246730"/>
                </a:lnTo>
                <a:lnTo>
                  <a:pt x="3244285" y="238542"/>
                </a:lnTo>
                <a:lnTo>
                  <a:pt x="3242424" y="228694"/>
                </a:lnTo>
                <a:lnTo>
                  <a:pt x="3245370" y="217836"/>
                </a:lnTo>
                <a:lnTo>
                  <a:pt x="3254250" y="209212"/>
                </a:lnTo>
                <a:lnTo>
                  <a:pt x="3269128" y="203522"/>
                </a:lnTo>
                <a:lnTo>
                  <a:pt x="3290067" y="201470"/>
                </a:lnTo>
                <a:lnTo>
                  <a:pt x="3430651" y="201470"/>
                </a:lnTo>
                <a:lnTo>
                  <a:pt x="3439130" y="193303"/>
                </a:lnTo>
                <a:lnTo>
                  <a:pt x="3411900" y="168014"/>
                </a:lnTo>
                <a:lnTo>
                  <a:pt x="3376505" y="148212"/>
                </a:lnTo>
                <a:lnTo>
                  <a:pt x="3334987" y="135302"/>
                </a:lnTo>
                <a:lnTo>
                  <a:pt x="3289386" y="130687"/>
                </a:lnTo>
                <a:close/>
              </a:path>
              <a:path w="3450590" h="616585">
                <a:moveTo>
                  <a:pt x="3430651" y="201470"/>
                </a:moveTo>
                <a:lnTo>
                  <a:pt x="3290067" y="201470"/>
                </a:lnTo>
                <a:lnTo>
                  <a:pt x="3314303" y="204384"/>
                </a:lnTo>
                <a:lnTo>
                  <a:pt x="3338475" y="213040"/>
                </a:lnTo>
                <a:lnTo>
                  <a:pt x="3361754" y="227312"/>
                </a:lnTo>
                <a:lnTo>
                  <a:pt x="3383310" y="247071"/>
                </a:lnTo>
                <a:lnTo>
                  <a:pt x="3430651" y="201470"/>
                </a:lnTo>
                <a:close/>
              </a:path>
            </a:pathLst>
          </a:custGeom>
          <a:solidFill>
            <a:srgbClr val="2A7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87554" y="3712673"/>
            <a:ext cx="155597" cy="155597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658724" y="3611994"/>
            <a:ext cx="7878445" cy="443230"/>
            <a:chOff x="4658724" y="3611994"/>
            <a:chExt cx="7878445" cy="443230"/>
          </a:xfrm>
        </p:grpSpPr>
        <p:sp>
          <p:nvSpPr>
            <p:cNvPr id="12" name="object 12"/>
            <p:cNvSpPr/>
            <p:nvPr/>
          </p:nvSpPr>
          <p:spPr>
            <a:xfrm>
              <a:off x="4658724" y="3611994"/>
              <a:ext cx="277495" cy="351790"/>
            </a:xfrm>
            <a:custGeom>
              <a:avLst/>
              <a:gdLst/>
              <a:ahLst/>
              <a:cxnLst/>
              <a:rect l="l" t="t" r="r" b="b"/>
              <a:pathLst>
                <a:path w="277495" h="351789">
                  <a:moveTo>
                    <a:pt x="146445" y="0"/>
                  </a:moveTo>
                  <a:lnTo>
                    <a:pt x="91214" y="7760"/>
                  </a:lnTo>
                  <a:lnTo>
                    <a:pt x="51429" y="28844"/>
                  </a:lnTo>
                  <a:lnTo>
                    <a:pt x="27359" y="59953"/>
                  </a:lnTo>
                  <a:lnTo>
                    <a:pt x="19276" y="97787"/>
                  </a:lnTo>
                  <a:lnTo>
                    <a:pt x="24778" y="132443"/>
                  </a:lnTo>
                  <a:lnTo>
                    <a:pt x="41615" y="160051"/>
                  </a:lnTo>
                  <a:lnTo>
                    <a:pt x="70284" y="180974"/>
                  </a:lnTo>
                  <a:lnTo>
                    <a:pt x="111284" y="195575"/>
                  </a:lnTo>
                  <a:lnTo>
                    <a:pt x="149335" y="204726"/>
                  </a:lnTo>
                  <a:lnTo>
                    <a:pt x="177217" y="213741"/>
                  </a:lnTo>
                  <a:lnTo>
                    <a:pt x="195343" y="225146"/>
                  </a:lnTo>
                  <a:lnTo>
                    <a:pt x="205158" y="239348"/>
                  </a:lnTo>
                  <a:lnTo>
                    <a:pt x="208108" y="256756"/>
                  </a:lnTo>
                  <a:lnTo>
                    <a:pt x="203305" y="276045"/>
                  </a:lnTo>
                  <a:lnTo>
                    <a:pt x="189920" y="290773"/>
                  </a:lnTo>
                  <a:lnTo>
                    <a:pt x="169491" y="300173"/>
                  </a:lnTo>
                  <a:lnTo>
                    <a:pt x="143555" y="303477"/>
                  </a:lnTo>
                  <a:lnTo>
                    <a:pt x="113488" y="298977"/>
                  </a:lnTo>
                  <a:lnTo>
                    <a:pt x="87978" y="285535"/>
                  </a:lnTo>
                  <a:lnTo>
                    <a:pt x="66533" y="263243"/>
                  </a:lnTo>
                  <a:lnTo>
                    <a:pt x="48658" y="232191"/>
                  </a:lnTo>
                  <a:lnTo>
                    <a:pt x="0" y="257719"/>
                  </a:lnTo>
                  <a:lnTo>
                    <a:pt x="22907" y="298411"/>
                  </a:lnTo>
                  <a:lnTo>
                    <a:pt x="54618" y="327810"/>
                  </a:lnTo>
                  <a:lnTo>
                    <a:pt x="94909" y="345648"/>
                  </a:lnTo>
                  <a:lnTo>
                    <a:pt x="143555" y="351654"/>
                  </a:lnTo>
                  <a:lnTo>
                    <a:pt x="197530" y="344158"/>
                  </a:lnTo>
                  <a:lnTo>
                    <a:pt x="239716" y="323114"/>
                  </a:lnTo>
                  <a:lnTo>
                    <a:pt x="267179" y="290689"/>
                  </a:lnTo>
                  <a:lnTo>
                    <a:pt x="276986" y="249050"/>
                  </a:lnTo>
                  <a:lnTo>
                    <a:pt x="271273" y="214913"/>
                  </a:lnTo>
                  <a:lnTo>
                    <a:pt x="252962" y="185883"/>
                  </a:lnTo>
                  <a:lnTo>
                    <a:pt x="220288" y="162543"/>
                  </a:lnTo>
                  <a:lnTo>
                    <a:pt x="171492" y="145482"/>
                  </a:lnTo>
                  <a:lnTo>
                    <a:pt x="132959" y="136330"/>
                  </a:lnTo>
                  <a:lnTo>
                    <a:pt x="110191" y="128697"/>
                  </a:lnTo>
                  <a:lnTo>
                    <a:pt x="95324" y="118624"/>
                  </a:lnTo>
                  <a:lnTo>
                    <a:pt x="87230" y="105841"/>
                  </a:lnTo>
                  <a:lnTo>
                    <a:pt x="84782" y="90081"/>
                  </a:lnTo>
                  <a:lnTo>
                    <a:pt x="88727" y="72334"/>
                  </a:lnTo>
                  <a:lnTo>
                    <a:pt x="100441" y="58652"/>
                  </a:lnTo>
                  <a:lnTo>
                    <a:pt x="119742" y="49847"/>
                  </a:lnTo>
                  <a:lnTo>
                    <a:pt x="146445" y="46731"/>
                  </a:lnTo>
                  <a:lnTo>
                    <a:pt x="167926" y="49809"/>
                  </a:lnTo>
                  <a:lnTo>
                    <a:pt x="187512" y="59796"/>
                  </a:lnTo>
                  <a:lnTo>
                    <a:pt x="206195" y="77821"/>
                  </a:lnTo>
                  <a:lnTo>
                    <a:pt x="224966" y="105012"/>
                  </a:lnTo>
                  <a:lnTo>
                    <a:pt x="272651" y="79966"/>
                  </a:lnTo>
                  <a:lnTo>
                    <a:pt x="249614" y="44911"/>
                  </a:lnTo>
                  <a:lnTo>
                    <a:pt x="220570" y="19930"/>
                  </a:lnTo>
                  <a:lnTo>
                    <a:pt x="186015" y="4974"/>
                  </a:lnTo>
                  <a:lnTo>
                    <a:pt x="146445" y="0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67477" y="3612000"/>
              <a:ext cx="7569256" cy="442688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87554" y="4452721"/>
            <a:ext cx="155597" cy="15559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4679923" y="4359275"/>
            <a:ext cx="4032885" cy="344805"/>
          </a:xfrm>
          <a:custGeom>
            <a:avLst/>
            <a:gdLst/>
            <a:ahLst/>
            <a:cxnLst/>
            <a:rect l="l" t="t" r="r" b="b"/>
            <a:pathLst>
              <a:path w="4032884" h="344804">
                <a:moveTo>
                  <a:pt x="136812" y="0"/>
                </a:moveTo>
                <a:lnTo>
                  <a:pt x="0" y="0"/>
                </a:lnTo>
                <a:lnTo>
                  <a:pt x="0" y="337193"/>
                </a:lnTo>
                <a:lnTo>
                  <a:pt x="63589" y="337193"/>
                </a:lnTo>
                <a:lnTo>
                  <a:pt x="63589" y="200873"/>
                </a:lnTo>
                <a:lnTo>
                  <a:pt x="193089" y="200873"/>
                </a:lnTo>
                <a:lnTo>
                  <a:pt x="186905" y="190276"/>
                </a:lnTo>
                <a:lnTo>
                  <a:pt x="217301" y="177311"/>
                </a:lnTo>
                <a:lnTo>
                  <a:pt x="240017" y="158478"/>
                </a:lnTo>
                <a:lnTo>
                  <a:pt x="241664" y="155586"/>
                </a:lnTo>
                <a:lnTo>
                  <a:pt x="63589" y="155586"/>
                </a:lnTo>
                <a:lnTo>
                  <a:pt x="63589" y="45757"/>
                </a:lnTo>
                <a:lnTo>
                  <a:pt x="241393" y="45757"/>
                </a:lnTo>
                <a:lnTo>
                  <a:pt x="229782" y="28840"/>
                </a:lnTo>
                <a:lnTo>
                  <a:pt x="191697" y="7623"/>
                </a:lnTo>
                <a:lnTo>
                  <a:pt x="136812" y="0"/>
                </a:lnTo>
                <a:close/>
              </a:path>
              <a:path w="4032884" h="344804">
                <a:moveTo>
                  <a:pt x="193089" y="200873"/>
                </a:moveTo>
                <a:lnTo>
                  <a:pt x="126216" y="200873"/>
                </a:lnTo>
                <a:lnTo>
                  <a:pt x="202328" y="337193"/>
                </a:lnTo>
                <a:lnTo>
                  <a:pt x="272651" y="337193"/>
                </a:lnTo>
                <a:lnTo>
                  <a:pt x="193089" y="200873"/>
                </a:lnTo>
                <a:close/>
              </a:path>
              <a:path w="4032884" h="344804">
                <a:moveTo>
                  <a:pt x="241393" y="45757"/>
                </a:moveTo>
                <a:lnTo>
                  <a:pt x="131032" y="45757"/>
                </a:lnTo>
                <a:lnTo>
                  <a:pt x="158472" y="49453"/>
                </a:lnTo>
                <a:lnTo>
                  <a:pt x="177512" y="60148"/>
                </a:lnTo>
                <a:lnTo>
                  <a:pt x="188606" y="77258"/>
                </a:lnTo>
                <a:lnTo>
                  <a:pt x="192203" y="100195"/>
                </a:lnTo>
                <a:lnTo>
                  <a:pt x="188606" y="123481"/>
                </a:lnTo>
                <a:lnTo>
                  <a:pt x="177512" y="140896"/>
                </a:lnTo>
                <a:lnTo>
                  <a:pt x="158472" y="151808"/>
                </a:lnTo>
                <a:lnTo>
                  <a:pt x="131032" y="155586"/>
                </a:lnTo>
                <a:lnTo>
                  <a:pt x="241664" y="155586"/>
                </a:lnTo>
                <a:lnTo>
                  <a:pt x="254242" y="133505"/>
                </a:lnTo>
                <a:lnTo>
                  <a:pt x="259164" y="102122"/>
                </a:lnTo>
                <a:lnTo>
                  <a:pt x="251969" y="61167"/>
                </a:lnTo>
                <a:lnTo>
                  <a:pt x="241393" y="45757"/>
                </a:lnTo>
                <a:close/>
              </a:path>
              <a:path w="4032884" h="344804">
                <a:moveTo>
                  <a:pt x="400710" y="89588"/>
                </a:moveTo>
                <a:lnTo>
                  <a:pt x="352190" y="98870"/>
                </a:lnTo>
                <a:lnTo>
                  <a:pt x="314960" y="124816"/>
                </a:lnTo>
                <a:lnTo>
                  <a:pt x="291098" y="164583"/>
                </a:lnTo>
                <a:lnTo>
                  <a:pt x="282682" y="215323"/>
                </a:lnTo>
                <a:lnTo>
                  <a:pt x="282682" y="218694"/>
                </a:lnTo>
                <a:lnTo>
                  <a:pt x="291376" y="270652"/>
                </a:lnTo>
                <a:lnTo>
                  <a:pt x="316104" y="310279"/>
                </a:lnTo>
                <a:lnTo>
                  <a:pt x="354831" y="335545"/>
                </a:lnTo>
                <a:lnTo>
                  <a:pt x="405526" y="344418"/>
                </a:lnTo>
                <a:lnTo>
                  <a:pt x="438153" y="340204"/>
                </a:lnTo>
                <a:lnTo>
                  <a:pt x="467847" y="327681"/>
                </a:lnTo>
                <a:lnTo>
                  <a:pt x="493115" y="307029"/>
                </a:lnTo>
                <a:lnTo>
                  <a:pt x="493889" y="305885"/>
                </a:lnTo>
                <a:lnTo>
                  <a:pt x="406971" y="305885"/>
                </a:lnTo>
                <a:lnTo>
                  <a:pt x="381174" y="300918"/>
                </a:lnTo>
                <a:lnTo>
                  <a:pt x="361385" y="286016"/>
                </a:lnTo>
                <a:lnTo>
                  <a:pt x="348372" y="261177"/>
                </a:lnTo>
                <a:lnTo>
                  <a:pt x="342900" y="226401"/>
                </a:lnTo>
                <a:lnTo>
                  <a:pt x="514392" y="226401"/>
                </a:lnTo>
                <a:lnTo>
                  <a:pt x="514325" y="215323"/>
                </a:lnTo>
                <a:lnTo>
                  <a:pt x="511180" y="192685"/>
                </a:lnTo>
                <a:lnTo>
                  <a:pt x="344345" y="192685"/>
                </a:lnTo>
                <a:lnTo>
                  <a:pt x="351126" y="164840"/>
                </a:lnTo>
                <a:lnTo>
                  <a:pt x="363191" y="144449"/>
                </a:lnTo>
                <a:lnTo>
                  <a:pt x="380045" y="131917"/>
                </a:lnTo>
                <a:lnTo>
                  <a:pt x="401191" y="127650"/>
                </a:lnTo>
                <a:lnTo>
                  <a:pt x="487807" y="127650"/>
                </a:lnTo>
                <a:lnTo>
                  <a:pt x="485190" y="122890"/>
                </a:lnTo>
                <a:lnTo>
                  <a:pt x="449567" y="98132"/>
                </a:lnTo>
                <a:lnTo>
                  <a:pt x="400710" y="89588"/>
                </a:lnTo>
                <a:close/>
              </a:path>
              <a:path w="4032884" h="344804">
                <a:moveTo>
                  <a:pt x="468624" y="259154"/>
                </a:moveTo>
                <a:lnTo>
                  <a:pt x="453708" y="280684"/>
                </a:lnTo>
                <a:lnTo>
                  <a:pt x="438520" y="295167"/>
                </a:lnTo>
                <a:lnTo>
                  <a:pt x="422972" y="303326"/>
                </a:lnTo>
                <a:lnTo>
                  <a:pt x="406971" y="305885"/>
                </a:lnTo>
                <a:lnTo>
                  <a:pt x="493889" y="305885"/>
                </a:lnTo>
                <a:lnTo>
                  <a:pt x="512466" y="278431"/>
                </a:lnTo>
                <a:lnTo>
                  <a:pt x="468624" y="259154"/>
                </a:lnTo>
                <a:close/>
              </a:path>
              <a:path w="4032884" h="344804">
                <a:moveTo>
                  <a:pt x="487807" y="127650"/>
                </a:moveTo>
                <a:lnTo>
                  <a:pt x="401191" y="127650"/>
                </a:lnTo>
                <a:lnTo>
                  <a:pt x="422814" y="131376"/>
                </a:lnTo>
                <a:lnTo>
                  <a:pt x="438701" y="143004"/>
                </a:lnTo>
                <a:lnTo>
                  <a:pt x="449079" y="163215"/>
                </a:lnTo>
                <a:lnTo>
                  <a:pt x="454174" y="192685"/>
                </a:lnTo>
                <a:lnTo>
                  <a:pt x="511180" y="192685"/>
                </a:lnTo>
                <a:lnTo>
                  <a:pt x="506994" y="162551"/>
                </a:lnTo>
                <a:lnTo>
                  <a:pt x="487807" y="127650"/>
                </a:lnTo>
                <a:close/>
              </a:path>
              <a:path w="4032884" h="344804">
                <a:moveTo>
                  <a:pt x="667550" y="89588"/>
                </a:moveTo>
                <a:lnTo>
                  <a:pt x="618324" y="98734"/>
                </a:lnTo>
                <a:lnTo>
                  <a:pt x="580481" y="124455"/>
                </a:lnTo>
                <a:lnTo>
                  <a:pt x="556186" y="164176"/>
                </a:lnTo>
                <a:lnTo>
                  <a:pt x="547606" y="215323"/>
                </a:lnTo>
                <a:lnTo>
                  <a:pt x="547606" y="218694"/>
                </a:lnTo>
                <a:lnTo>
                  <a:pt x="556592" y="271058"/>
                </a:lnTo>
                <a:lnTo>
                  <a:pt x="581564" y="310641"/>
                </a:lnTo>
                <a:lnTo>
                  <a:pt x="619543" y="335681"/>
                </a:lnTo>
                <a:lnTo>
                  <a:pt x="667550" y="344418"/>
                </a:lnTo>
                <a:lnTo>
                  <a:pt x="708271" y="338766"/>
                </a:lnTo>
                <a:lnTo>
                  <a:pt x="740410" y="321960"/>
                </a:lnTo>
                <a:lnTo>
                  <a:pt x="754492" y="304922"/>
                </a:lnTo>
                <a:lnTo>
                  <a:pt x="668513" y="304922"/>
                </a:lnTo>
                <a:lnTo>
                  <a:pt x="643330" y="299255"/>
                </a:lnTo>
                <a:lnTo>
                  <a:pt x="624556" y="282704"/>
                </a:lnTo>
                <a:lnTo>
                  <a:pt x="612827" y="255946"/>
                </a:lnTo>
                <a:lnTo>
                  <a:pt x="608777" y="219658"/>
                </a:lnTo>
                <a:lnTo>
                  <a:pt x="608777" y="214359"/>
                </a:lnTo>
                <a:lnTo>
                  <a:pt x="612827" y="177868"/>
                </a:lnTo>
                <a:lnTo>
                  <a:pt x="624556" y="151132"/>
                </a:lnTo>
                <a:lnTo>
                  <a:pt x="643330" y="134695"/>
                </a:lnTo>
                <a:lnTo>
                  <a:pt x="668513" y="129095"/>
                </a:lnTo>
                <a:lnTo>
                  <a:pt x="753637" y="129095"/>
                </a:lnTo>
                <a:lnTo>
                  <a:pt x="739447" y="112292"/>
                </a:lnTo>
                <a:lnTo>
                  <a:pt x="707699" y="95453"/>
                </a:lnTo>
                <a:lnTo>
                  <a:pt x="667550" y="89588"/>
                </a:lnTo>
                <a:close/>
              </a:path>
              <a:path w="4032884" h="344804">
                <a:moveTo>
                  <a:pt x="723433" y="247594"/>
                </a:moveTo>
                <a:lnTo>
                  <a:pt x="714576" y="274641"/>
                </a:lnTo>
                <a:lnTo>
                  <a:pt x="702472" y="292337"/>
                </a:lnTo>
                <a:lnTo>
                  <a:pt x="687117" y="301994"/>
                </a:lnTo>
                <a:lnTo>
                  <a:pt x="668513" y="304922"/>
                </a:lnTo>
                <a:lnTo>
                  <a:pt x="754492" y="304922"/>
                </a:lnTo>
                <a:lnTo>
                  <a:pt x="763335" y="294223"/>
                </a:lnTo>
                <a:lnTo>
                  <a:pt x="776416" y="255782"/>
                </a:lnTo>
                <a:lnTo>
                  <a:pt x="723433" y="247594"/>
                </a:lnTo>
                <a:close/>
              </a:path>
              <a:path w="4032884" h="344804">
                <a:moveTo>
                  <a:pt x="753637" y="129095"/>
                </a:moveTo>
                <a:lnTo>
                  <a:pt x="668513" y="129095"/>
                </a:lnTo>
                <a:lnTo>
                  <a:pt x="687426" y="132166"/>
                </a:lnTo>
                <a:lnTo>
                  <a:pt x="702410" y="141739"/>
                </a:lnTo>
                <a:lnTo>
                  <a:pt x="713691" y="158356"/>
                </a:lnTo>
                <a:lnTo>
                  <a:pt x="721496" y="182559"/>
                </a:lnTo>
                <a:lnTo>
                  <a:pt x="774489" y="174371"/>
                </a:lnTo>
                <a:lnTo>
                  <a:pt x="761981" y="138975"/>
                </a:lnTo>
                <a:lnTo>
                  <a:pt x="753637" y="129095"/>
                </a:lnTo>
                <a:close/>
              </a:path>
              <a:path w="4032884" h="344804">
                <a:moveTo>
                  <a:pt x="926202" y="89588"/>
                </a:moveTo>
                <a:lnTo>
                  <a:pt x="875734" y="98734"/>
                </a:lnTo>
                <a:lnTo>
                  <a:pt x="837507" y="124455"/>
                </a:lnTo>
                <a:lnTo>
                  <a:pt x="813280" y="164176"/>
                </a:lnTo>
                <a:lnTo>
                  <a:pt x="804813" y="215323"/>
                </a:lnTo>
                <a:lnTo>
                  <a:pt x="804813" y="218694"/>
                </a:lnTo>
                <a:lnTo>
                  <a:pt x="813280" y="269839"/>
                </a:lnTo>
                <a:lnTo>
                  <a:pt x="837507" y="309557"/>
                </a:lnTo>
                <a:lnTo>
                  <a:pt x="875734" y="335274"/>
                </a:lnTo>
                <a:lnTo>
                  <a:pt x="926202" y="344418"/>
                </a:lnTo>
                <a:lnTo>
                  <a:pt x="976391" y="335274"/>
                </a:lnTo>
                <a:lnTo>
                  <a:pt x="1014475" y="309557"/>
                </a:lnTo>
                <a:lnTo>
                  <a:pt x="1016710" y="305885"/>
                </a:lnTo>
                <a:lnTo>
                  <a:pt x="926202" y="305885"/>
                </a:lnTo>
                <a:lnTo>
                  <a:pt x="901553" y="300542"/>
                </a:lnTo>
                <a:lnTo>
                  <a:pt x="882546" y="284450"/>
                </a:lnTo>
                <a:lnTo>
                  <a:pt x="870313" y="257519"/>
                </a:lnTo>
                <a:lnTo>
                  <a:pt x="865984" y="219658"/>
                </a:lnTo>
                <a:lnTo>
                  <a:pt x="865984" y="214359"/>
                </a:lnTo>
                <a:lnTo>
                  <a:pt x="870313" y="176498"/>
                </a:lnTo>
                <a:lnTo>
                  <a:pt x="882546" y="149567"/>
                </a:lnTo>
                <a:lnTo>
                  <a:pt x="901553" y="133475"/>
                </a:lnTo>
                <a:lnTo>
                  <a:pt x="926202" y="128132"/>
                </a:lnTo>
                <a:lnTo>
                  <a:pt x="1016713" y="128132"/>
                </a:lnTo>
                <a:lnTo>
                  <a:pt x="1014475" y="124455"/>
                </a:lnTo>
                <a:lnTo>
                  <a:pt x="976391" y="98734"/>
                </a:lnTo>
                <a:lnTo>
                  <a:pt x="926202" y="89588"/>
                </a:lnTo>
                <a:close/>
              </a:path>
              <a:path w="4032884" h="344804">
                <a:moveTo>
                  <a:pt x="1016713" y="128132"/>
                </a:moveTo>
                <a:lnTo>
                  <a:pt x="926202" y="128132"/>
                </a:lnTo>
                <a:lnTo>
                  <a:pt x="950572" y="133475"/>
                </a:lnTo>
                <a:lnTo>
                  <a:pt x="969436" y="149567"/>
                </a:lnTo>
                <a:lnTo>
                  <a:pt x="981617" y="176498"/>
                </a:lnTo>
                <a:lnTo>
                  <a:pt x="985938" y="214359"/>
                </a:lnTo>
                <a:lnTo>
                  <a:pt x="985938" y="219658"/>
                </a:lnTo>
                <a:lnTo>
                  <a:pt x="981617" y="257519"/>
                </a:lnTo>
                <a:lnTo>
                  <a:pt x="969436" y="284450"/>
                </a:lnTo>
                <a:lnTo>
                  <a:pt x="950572" y="300542"/>
                </a:lnTo>
                <a:lnTo>
                  <a:pt x="926202" y="305885"/>
                </a:lnTo>
                <a:lnTo>
                  <a:pt x="1016710" y="305885"/>
                </a:lnTo>
                <a:lnTo>
                  <a:pt x="1038650" y="269839"/>
                </a:lnTo>
                <a:lnTo>
                  <a:pt x="1047109" y="218694"/>
                </a:lnTo>
                <a:lnTo>
                  <a:pt x="1047109" y="215323"/>
                </a:lnTo>
                <a:lnTo>
                  <a:pt x="1038650" y="164176"/>
                </a:lnTo>
                <a:lnTo>
                  <a:pt x="1016713" y="128132"/>
                </a:lnTo>
                <a:close/>
              </a:path>
              <a:path w="4032884" h="344804">
                <a:moveTo>
                  <a:pt x="1148718" y="96824"/>
                </a:moveTo>
                <a:lnTo>
                  <a:pt x="1089474" y="96824"/>
                </a:lnTo>
                <a:lnTo>
                  <a:pt x="1089474" y="337193"/>
                </a:lnTo>
                <a:lnTo>
                  <a:pt x="1148718" y="337193"/>
                </a:lnTo>
                <a:lnTo>
                  <a:pt x="1148718" y="206171"/>
                </a:lnTo>
                <a:lnTo>
                  <a:pt x="1152649" y="177145"/>
                </a:lnTo>
                <a:lnTo>
                  <a:pt x="1163535" y="154624"/>
                </a:lnTo>
                <a:lnTo>
                  <a:pt x="1177159" y="142582"/>
                </a:lnTo>
                <a:lnTo>
                  <a:pt x="1148718" y="142582"/>
                </a:lnTo>
                <a:lnTo>
                  <a:pt x="1148718" y="96824"/>
                </a:lnTo>
                <a:close/>
              </a:path>
              <a:path w="4032884" h="344804">
                <a:moveTo>
                  <a:pt x="1293263" y="134875"/>
                </a:moveTo>
                <a:lnTo>
                  <a:pt x="1200748" y="134875"/>
                </a:lnTo>
                <a:lnTo>
                  <a:pt x="1220097" y="138187"/>
                </a:lnTo>
                <a:lnTo>
                  <a:pt x="1233080" y="148002"/>
                </a:lnTo>
                <a:lnTo>
                  <a:pt x="1240372" y="164140"/>
                </a:lnTo>
                <a:lnTo>
                  <a:pt x="1242653" y="186423"/>
                </a:lnTo>
                <a:lnTo>
                  <a:pt x="1242653" y="337193"/>
                </a:lnTo>
                <a:lnTo>
                  <a:pt x="1301908" y="337193"/>
                </a:lnTo>
                <a:lnTo>
                  <a:pt x="1301908" y="206171"/>
                </a:lnTo>
                <a:lnTo>
                  <a:pt x="1305761" y="177145"/>
                </a:lnTo>
                <a:lnTo>
                  <a:pt x="1316479" y="154624"/>
                </a:lnTo>
                <a:lnTo>
                  <a:pt x="1325651" y="146435"/>
                </a:lnTo>
                <a:lnTo>
                  <a:pt x="1298054" y="146435"/>
                </a:lnTo>
                <a:lnTo>
                  <a:pt x="1293263" y="134875"/>
                </a:lnTo>
                <a:close/>
              </a:path>
              <a:path w="4032884" h="344804">
                <a:moveTo>
                  <a:pt x="1446360" y="134875"/>
                </a:moveTo>
                <a:lnTo>
                  <a:pt x="1353456" y="134875"/>
                </a:lnTo>
                <a:lnTo>
                  <a:pt x="1373008" y="138187"/>
                </a:lnTo>
                <a:lnTo>
                  <a:pt x="1385968" y="148002"/>
                </a:lnTo>
                <a:lnTo>
                  <a:pt x="1393148" y="164140"/>
                </a:lnTo>
                <a:lnTo>
                  <a:pt x="1395360" y="186423"/>
                </a:lnTo>
                <a:lnTo>
                  <a:pt x="1395360" y="337193"/>
                </a:lnTo>
                <a:lnTo>
                  <a:pt x="1454615" y="337193"/>
                </a:lnTo>
                <a:lnTo>
                  <a:pt x="1454615" y="175334"/>
                </a:lnTo>
                <a:lnTo>
                  <a:pt x="1449926" y="141617"/>
                </a:lnTo>
                <a:lnTo>
                  <a:pt x="1446360" y="134875"/>
                </a:lnTo>
                <a:close/>
              </a:path>
              <a:path w="4032884" h="344804">
                <a:moveTo>
                  <a:pt x="1375612" y="89588"/>
                </a:moveTo>
                <a:lnTo>
                  <a:pt x="1352114" y="93323"/>
                </a:lnTo>
                <a:lnTo>
                  <a:pt x="1330692" y="104284"/>
                </a:lnTo>
                <a:lnTo>
                  <a:pt x="1312340" y="122109"/>
                </a:lnTo>
                <a:lnTo>
                  <a:pt x="1298054" y="146435"/>
                </a:lnTo>
                <a:lnTo>
                  <a:pt x="1325651" y="146435"/>
                </a:lnTo>
                <a:lnTo>
                  <a:pt x="1332798" y="140053"/>
                </a:lnTo>
                <a:lnTo>
                  <a:pt x="1353456" y="134875"/>
                </a:lnTo>
                <a:lnTo>
                  <a:pt x="1446360" y="134875"/>
                </a:lnTo>
                <a:lnTo>
                  <a:pt x="1435528" y="114399"/>
                </a:lnTo>
                <a:lnTo>
                  <a:pt x="1410922" y="96213"/>
                </a:lnTo>
                <a:lnTo>
                  <a:pt x="1375612" y="89588"/>
                </a:lnTo>
                <a:close/>
              </a:path>
              <a:path w="4032884" h="344804">
                <a:moveTo>
                  <a:pt x="1223868" y="89588"/>
                </a:moveTo>
                <a:lnTo>
                  <a:pt x="1201629" y="92789"/>
                </a:lnTo>
                <a:lnTo>
                  <a:pt x="1181059" y="102538"/>
                </a:lnTo>
                <a:lnTo>
                  <a:pt x="1163107" y="119061"/>
                </a:lnTo>
                <a:lnTo>
                  <a:pt x="1148718" y="142582"/>
                </a:lnTo>
                <a:lnTo>
                  <a:pt x="1177159" y="142582"/>
                </a:lnTo>
                <a:lnTo>
                  <a:pt x="1180020" y="140053"/>
                </a:lnTo>
                <a:lnTo>
                  <a:pt x="1200748" y="134875"/>
                </a:lnTo>
                <a:lnTo>
                  <a:pt x="1293263" y="134875"/>
                </a:lnTo>
                <a:lnTo>
                  <a:pt x="1288225" y="122719"/>
                </a:lnTo>
                <a:lnTo>
                  <a:pt x="1272525" y="104826"/>
                </a:lnTo>
                <a:lnTo>
                  <a:pt x="1251043" y="93526"/>
                </a:lnTo>
                <a:lnTo>
                  <a:pt x="1223868" y="89588"/>
                </a:lnTo>
                <a:close/>
              </a:path>
              <a:path w="4032884" h="344804">
                <a:moveTo>
                  <a:pt x="1563428" y="96824"/>
                </a:moveTo>
                <a:lnTo>
                  <a:pt x="1504174" y="96824"/>
                </a:lnTo>
                <a:lnTo>
                  <a:pt x="1504174" y="337193"/>
                </a:lnTo>
                <a:lnTo>
                  <a:pt x="1563428" y="337193"/>
                </a:lnTo>
                <a:lnTo>
                  <a:pt x="1563428" y="206171"/>
                </a:lnTo>
                <a:lnTo>
                  <a:pt x="1567357" y="177145"/>
                </a:lnTo>
                <a:lnTo>
                  <a:pt x="1578241" y="154624"/>
                </a:lnTo>
                <a:lnTo>
                  <a:pt x="1591865" y="142582"/>
                </a:lnTo>
                <a:lnTo>
                  <a:pt x="1563428" y="142582"/>
                </a:lnTo>
                <a:lnTo>
                  <a:pt x="1563428" y="96824"/>
                </a:lnTo>
                <a:close/>
              </a:path>
              <a:path w="4032884" h="344804">
                <a:moveTo>
                  <a:pt x="1707972" y="134875"/>
                </a:moveTo>
                <a:lnTo>
                  <a:pt x="1615458" y="134875"/>
                </a:lnTo>
                <a:lnTo>
                  <a:pt x="1634807" y="138187"/>
                </a:lnTo>
                <a:lnTo>
                  <a:pt x="1647790" y="148002"/>
                </a:lnTo>
                <a:lnTo>
                  <a:pt x="1655082" y="164140"/>
                </a:lnTo>
                <a:lnTo>
                  <a:pt x="1657363" y="186423"/>
                </a:lnTo>
                <a:lnTo>
                  <a:pt x="1657363" y="337193"/>
                </a:lnTo>
                <a:lnTo>
                  <a:pt x="1716617" y="337193"/>
                </a:lnTo>
                <a:lnTo>
                  <a:pt x="1716617" y="206171"/>
                </a:lnTo>
                <a:lnTo>
                  <a:pt x="1720471" y="177145"/>
                </a:lnTo>
                <a:lnTo>
                  <a:pt x="1731188" y="154624"/>
                </a:lnTo>
                <a:lnTo>
                  <a:pt x="1740358" y="146435"/>
                </a:lnTo>
                <a:lnTo>
                  <a:pt x="1712764" y="146435"/>
                </a:lnTo>
                <a:lnTo>
                  <a:pt x="1707972" y="134875"/>
                </a:lnTo>
                <a:close/>
              </a:path>
              <a:path w="4032884" h="344804">
                <a:moveTo>
                  <a:pt x="1861060" y="134875"/>
                </a:moveTo>
                <a:lnTo>
                  <a:pt x="1768155" y="134875"/>
                </a:lnTo>
                <a:lnTo>
                  <a:pt x="1787714" y="138187"/>
                </a:lnTo>
                <a:lnTo>
                  <a:pt x="1800676" y="148002"/>
                </a:lnTo>
                <a:lnTo>
                  <a:pt x="1807857" y="164140"/>
                </a:lnTo>
                <a:lnTo>
                  <a:pt x="1810070" y="186423"/>
                </a:lnTo>
                <a:lnTo>
                  <a:pt x="1810070" y="337193"/>
                </a:lnTo>
                <a:lnTo>
                  <a:pt x="1869314" y="337193"/>
                </a:lnTo>
                <a:lnTo>
                  <a:pt x="1869314" y="175334"/>
                </a:lnTo>
                <a:lnTo>
                  <a:pt x="1864626" y="141617"/>
                </a:lnTo>
                <a:lnTo>
                  <a:pt x="1861060" y="134875"/>
                </a:lnTo>
                <a:close/>
              </a:path>
              <a:path w="4032884" h="344804">
                <a:moveTo>
                  <a:pt x="1790322" y="89588"/>
                </a:moveTo>
                <a:lnTo>
                  <a:pt x="1766820" y="93323"/>
                </a:lnTo>
                <a:lnTo>
                  <a:pt x="1745398" y="104284"/>
                </a:lnTo>
                <a:lnTo>
                  <a:pt x="1727049" y="122109"/>
                </a:lnTo>
                <a:lnTo>
                  <a:pt x="1712764" y="146435"/>
                </a:lnTo>
                <a:lnTo>
                  <a:pt x="1740358" y="146435"/>
                </a:lnTo>
                <a:lnTo>
                  <a:pt x="1747504" y="140053"/>
                </a:lnTo>
                <a:lnTo>
                  <a:pt x="1768155" y="134875"/>
                </a:lnTo>
                <a:lnTo>
                  <a:pt x="1861060" y="134875"/>
                </a:lnTo>
                <a:lnTo>
                  <a:pt x="1850229" y="114399"/>
                </a:lnTo>
                <a:lnTo>
                  <a:pt x="1825626" y="96213"/>
                </a:lnTo>
                <a:lnTo>
                  <a:pt x="1790322" y="89588"/>
                </a:lnTo>
                <a:close/>
              </a:path>
              <a:path w="4032884" h="344804">
                <a:moveTo>
                  <a:pt x="1638578" y="89588"/>
                </a:moveTo>
                <a:lnTo>
                  <a:pt x="1616337" y="92789"/>
                </a:lnTo>
                <a:lnTo>
                  <a:pt x="1595765" y="102538"/>
                </a:lnTo>
                <a:lnTo>
                  <a:pt x="1577812" y="119061"/>
                </a:lnTo>
                <a:lnTo>
                  <a:pt x="1563428" y="142582"/>
                </a:lnTo>
                <a:lnTo>
                  <a:pt x="1591865" y="142582"/>
                </a:lnTo>
                <a:lnTo>
                  <a:pt x="1594726" y="140053"/>
                </a:lnTo>
                <a:lnTo>
                  <a:pt x="1615458" y="134875"/>
                </a:lnTo>
                <a:lnTo>
                  <a:pt x="1707972" y="134875"/>
                </a:lnTo>
                <a:lnTo>
                  <a:pt x="1702934" y="122719"/>
                </a:lnTo>
                <a:lnTo>
                  <a:pt x="1687231" y="104826"/>
                </a:lnTo>
                <a:lnTo>
                  <a:pt x="1665748" y="93526"/>
                </a:lnTo>
                <a:lnTo>
                  <a:pt x="1638578" y="89588"/>
                </a:lnTo>
                <a:close/>
              </a:path>
              <a:path w="4032884" h="344804">
                <a:moveTo>
                  <a:pt x="2027268" y="89588"/>
                </a:moveTo>
                <a:lnTo>
                  <a:pt x="1978749" y="98870"/>
                </a:lnTo>
                <a:lnTo>
                  <a:pt x="1941523" y="124816"/>
                </a:lnTo>
                <a:lnTo>
                  <a:pt x="1917664" y="164583"/>
                </a:lnTo>
                <a:lnTo>
                  <a:pt x="1909250" y="215323"/>
                </a:lnTo>
                <a:lnTo>
                  <a:pt x="1909250" y="218694"/>
                </a:lnTo>
                <a:lnTo>
                  <a:pt x="1917944" y="270652"/>
                </a:lnTo>
                <a:lnTo>
                  <a:pt x="1942671" y="310279"/>
                </a:lnTo>
                <a:lnTo>
                  <a:pt x="1981395" y="335545"/>
                </a:lnTo>
                <a:lnTo>
                  <a:pt x="2032084" y="344418"/>
                </a:lnTo>
                <a:lnTo>
                  <a:pt x="2064715" y="340204"/>
                </a:lnTo>
                <a:lnTo>
                  <a:pt x="2094408" y="327681"/>
                </a:lnTo>
                <a:lnTo>
                  <a:pt x="2119674" y="307029"/>
                </a:lnTo>
                <a:lnTo>
                  <a:pt x="2120448" y="305885"/>
                </a:lnTo>
                <a:lnTo>
                  <a:pt x="2033529" y="305885"/>
                </a:lnTo>
                <a:lnTo>
                  <a:pt x="2007738" y="300918"/>
                </a:lnTo>
                <a:lnTo>
                  <a:pt x="1987952" y="286016"/>
                </a:lnTo>
                <a:lnTo>
                  <a:pt x="1974940" y="261177"/>
                </a:lnTo>
                <a:lnTo>
                  <a:pt x="1969468" y="226401"/>
                </a:lnTo>
                <a:lnTo>
                  <a:pt x="2140960" y="226401"/>
                </a:lnTo>
                <a:lnTo>
                  <a:pt x="2140894" y="215323"/>
                </a:lnTo>
                <a:lnTo>
                  <a:pt x="2137748" y="192685"/>
                </a:lnTo>
                <a:lnTo>
                  <a:pt x="1970913" y="192685"/>
                </a:lnTo>
                <a:lnTo>
                  <a:pt x="1977694" y="164840"/>
                </a:lnTo>
                <a:lnTo>
                  <a:pt x="1989758" y="144449"/>
                </a:lnTo>
                <a:lnTo>
                  <a:pt x="2006609" y="131917"/>
                </a:lnTo>
                <a:lnTo>
                  <a:pt x="2027749" y="127650"/>
                </a:lnTo>
                <a:lnTo>
                  <a:pt x="2114371" y="127650"/>
                </a:lnTo>
                <a:lnTo>
                  <a:pt x="2111753" y="122890"/>
                </a:lnTo>
                <a:lnTo>
                  <a:pt x="2076126" y="98132"/>
                </a:lnTo>
                <a:lnTo>
                  <a:pt x="2027268" y="89588"/>
                </a:lnTo>
                <a:close/>
              </a:path>
              <a:path w="4032884" h="344804">
                <a:moveTo>
                  <a:pt x="2095192" y="259154"/>
                </a:moveTo>
                <a:lnTo>
                  <a:pt x="2080276" y="280684"/>
                </a:lnTo>
                <a:lnTo>
                  <a:pt x="2065087" y="295167"/>
                </a:lnTo>
                <a:lnTo>
                  <a:pt x="2049535" y="303326"/>
                </a:lnTo>
                <a:lnTo>
                  <a:pt x="2033529" y="305885"/>
                </a:lnTo>
                <a:lnTo>
                  <a:pt x="2120448" y="305885"/>
                </a:lnTo>
                <a:lnTo>
                  <a:pt x="2139023" y="278431"/>
                </a:lnTo>
                <a:lnTo>
                  <a:pt x="2095192" y="259154"/>
                </a:lnTo>
                <a:close/>
              </a:path>
              <a:path w="4032884" h="344804">
                <a:moveTo>
                  <a:pt x="2114371" y="127650"/>
                </a:moveTo>
                <a:lnTo>
                  <a:pt x="2027749" y="127650"/>
                </a:lnTo>
                <a:lnTo>
                  <a:pt x="2049377" y="131376"/>
                </a:lnTo>
                <a:lnTo>
                  <a:pt x="2065268" y="143004"/>
                </a:lnTo>
                <a:lnTo>
                  <a:pt x="2075647" y="163215"/>
                </a:lnTo>
                <a:lnTo>
                  <a:pt x="2080742" y="192685"/>
                </a:lnTo>
                <a:lnTo>
                  <a:pt x="2137748" y="192685"/>
                </a:lnTo>
                <a:lnTo>
                  <a:pt x="2133561" y="162551"/>
                </a:lnTo>
                <a:lnTo>
                  <a:pt x="2114371" y="127650"/>
                </a:lnTo>
                <a:close/>
              </a:path>
              <a:path w="4032884" h="344804">
                <a:moveTo>
                  <a:pt x="2243052" y="96824"/>
                </a:moveTo>
                <a:lnTo>
                  <a:pt x="2183797" y="96824"/>
                </a:lnTo>
                <a:lnTo>
                  <a:pt x="2183797" y="337193"/>
                </a:lnTo>
                <a:lnTo>
                  <a:pt x="2243052" y="337193"/>
                </a:lnTo>
                <a:lnTo>
                  <a:pt x="2243052" y="206171"/>
                </a:lnTo>
                <a:lnTo>
                  <a:pt x="2247070" y="176739"/>
                </a:lnTo>
                <a:lnTo>
                  <a:pt x="2258585" y="154263"/>
                </a:lnTo>
                <a:lnTo>
                  <a:pt x="2272793" y="143063"/>
                </a:lnTo>
                <a:lnTo>
                  <a:pt x="2243052" y="143063"/>
                </a:lnTo>
                <a:lnTo>
                  <a:pt x="2243052" y="96824"/>
                </a:lnTo>
                <a:close/>
              </a:path>
              <a:path w="4032884" h="344804">
                <a:moveTo>
                  <a:pt x="2394088" y="134875"/>
                </a:moveTo>
                <a:lnTo>
                  <a:pt x="2300851" y="134875"/>
                </a:lnTo>
                <a:lnTo>
                  <a:pt x="2319800" y="138051"/>
                </a:lnTo>
                <a:lnTo>
                  <a:pt x="2332830" y="147640"/>
                </a:lnTo>
                <a:lnTo>
                  <a:pt x="2340350" y="163734"/>
                </a:lnTo>
                <a:lnTo>
                  <a:pt x="2342766" y="186423"/>
                </a:lnTo>
                <a:lnTo>
                  <a:pt x="2342766" y="337193"/>
                </a:lnTo>
                <a:lnTo>
                  <a:pt x="2402502" y="337193"/>
                </a:lnTo>
                <a:lnTo>
                  <a:pt x="2402502" y="175334"/>
                </a:lnTo>
                <a:lnTo>
                  <a:pt x="2397722" y="141617"/>
                </a:lnTo>
                <a:lnTo>
                  <a:pt x="2394088" y="134875"/>
                </a:lnTo>
                <a:close/>
              </a:path>
              <a:path w="4032884" h="344804">
                <a:moveTo>
                  <a:pt x="2322054" y="89588"/>
                </a:moveTo>
                <a:lnTo>
                  <a:pt x="2297378" y="92864"/>
                </a:lnTo>
                <a:lnTo>
                  <a:pt x="2275685" y="102779"/>
                </a:lnTo>
                <a:lnTo>
                  <a:pt x="2257426" y="119468"/>
                </a:lnTo>
                <a:lnTo>
                  <a:pt x="2243052" y="143063"/>
                </a:lnTo>
                <a:lnTo>
                  <a:pt x="2272793" y="143063"/>
                </a:lnTo>
                <a:lnTo>
                  <a:pt x="2276783" y="139918"/>
                </a:lnTo>
                <a:lnTo>
                  <a:pt x="2300851" y="134875"/>
                </a:lnTo>
                <a:lnTo>
                  <a:pt x="2394088" y="134875"/>
                </a:lnTo>
                <a:lnTo>
                  <a:pt x="2383050" y="114399"/>
                </a:lnTo>
                <a:lnTo>
                  <a:pt x="2357992" y="96213"/>
                </a:lnTo>
                <a:lnTo>
                  <a:pt x="2322054" y="89588"/>
                </a:lnTo>
                <a:close/>
              </a:path>
              <a:path w="4032884" h="344804">
                <a:moveTo>
                  <a:pt x="2542655" y="89588"/>
                </a:moveTo>
                <a:lnTo>
                  <a:pt x="2501390" y="99193"/>
                </a:lnTo>
                <a:lnTo>
                  <a:pt x="2469789" y="125599"/>
                </a:lnTo>
                <a:lnTo>
                  <a:pt x="2449570" y="165192"/>
                </a:lnTo>
                <a:lnTo>
                  <a:pt x="2442449" y="214359"/>
                </a:lnTo>
                <a:lnTo>
                  <a:pt x="2442449" y="219658"/>
                </a:lnTo>
                <a:lnTo>
                  <a:pt x="2449570" y="268620"/>
                </a:lnTo>
                <a:lnTo>
                  <a:pt x="2469789" y="308232"/>
                </a:lnTo>
                <a:lnTo>
                  <a:pt x="2501390" y="334747"/>
                </a:lnTo>
                <a:lnTo>
                  <a:pt x="2542655" y="344418"/>
                </a:lnTo>
                <a:lnTo>
                  <a:pt x="2567935" y="340783"/>
                </a:lnTo>
                <a:lnTo>
                  <a:pt x="2589918" y="330510"/>
                </a:lnTo>
                <a:lnTo>
                  <a:pt x="2608018" y="314548"/>
                </a:lnTo>
                <a:lnTo>
                  <a:pt x="2613720" y="305885"/>
                </a:lnTo>
                <a:lnTo>
                  <a:pt x="2563848" y="305885"/>
                </a:lnTo>
                <a:lnTo>
                  <a:pt x="2539195" y="300542"/>
                </a:lnTo>
                <a:lnTo>
                  <a:pt x="2520188" y="284450"/>
                </a:lnTo>
                <a:lnTo>
                  <a:pt x="2507958" y="257519"/>
                </a:lnTo>
                <a:lnTo>
                  <a:pt x="2503630" y="219658"/>
                </a:lnTo>
                <a:lnTo>
                  <a:pt x="2503630" y="214359"/>
                </a:lnTo>
                <a:lnTo>
                  <a:pt x="2507958" y="176498"/>
                </a:lnTo>
                <a:lnTo>
                  <a:pt x="2520188" y="149567"/>
                </a:lnTo>
                <a:lnTo>
                  <a:pt x="2539195" y="133475"/>
                </a:lnTo>
                <a:lnTo>
                  <a:pt x="2563848" y="128132"/>
                </a:lnTo>
                <a:lnTo>
                  <a:pt x="2614010" y="128132"/>
                </a:lnTo>
                <a:lnTo>
                  <a:pt x="2608018" y="119061"/>
                </a:lnTo>
                <a:lnTo>
                  <a:pt x="2589918" y="103261"/>
                </a:lnTo>
                <a:lnTo>
                  <a:pt x="2567935" y="93150"/>
                </a:lnTo>
                <a:lnTo>
                  <a:pt x="2542655" y="89588"/>
                </a:lnTo>
                <a:close/>
              </a:path>
              <a:path w="4032884" h="344804">
                <a:moveTo>
                  <a:pt x="2680902" y="293844"/>
                </a:moveTo>
                <a:lnTo>
                  <a:pt x="2621647" y="293844"/>
                </a:lnTo>
                <a:lnTo>
                  <a:pt x="2621647" y="337193"/>
                </a:lnTo>
                <a:lnTo>
                  <a:pt x="2680902" y="337193"/>
                </a:lnTo>
                <a:lnTo>
                  <a:pt x="2680902" y="293844"/>
                </a:lnTo>
                <a:close/>
              </a:path>
              <a:path w="4032884" h="344804">
                <a:moveTo>
                  <a:pt x="2614010" y="128132"/>
                </a:moveTo>
                <a:lnTo>
                  <a:pt x="2563848" y="128132"/>
                </a:lnTo>
                <a:lnTo>
                  <a:pt x="2586923" y="134085"/>
                </a:lnTo>
                <a:lnTo>
                  <a:pt x="2605753" y="151193"/>
                </a:lnTo>
                <a:lnTo>
                  <a:pt x="2618441" y="178327"/>
                </a:lnTo>
                <a:lnTo>
                  <a:pt x="2623092" y="214359"/>
                </a:lnTo>
                <a:lnTo>
                  <a:pt x="2623092" y="219658"/>
                </a:lnTo>
                <a:lnTo>
                  <a:pt x="2618441" y="255487"/>
                </a:lnTo>
                <a:lnTo>
                  <a:pt x="2605753" y="282644"/>
                </a:lnTo>
                <a:lnTo>
                  <a:pt x="2586923" y="299865"/>
                </a:lnTo>
                <a:lnTo>
                  <a:pt x="2563848" y="305885"/>
                </a:lnTo>
                <a:lnTo>
                  <a:pt x="2613720" y="305885"/>
                </a:lnTo>
                <a:lnTo>
                  <a:pt x="2621647" y="293844"/>
                </a:lnTo>
                <a:lnTo>
                  <a:pt x="2680902" y="293844"/>
                </a:lnTo>
                <a:lnTo>
                  <a:pt x="2680902" y="139692"/>
                </a:lnTo>
                <a:lnTo>
                  <a:pt x="2621647" y="139692"/>
                </a:lnTo>
                <a:lnTo>
                  <a:pt x="2614010" y="128132"/>
                </a:lnTo>
                <a:close/>
              </a:path>
              <a:path w="4032884" h="344804">
                <a:moveTo>
                  <a:pt x="2680902" y="0"/>
                </a:moveTo>
                <a:lnTo>
                  <a:pt x="2621647" y="0"/>
                </a:lnTo>
                <a:lnTo>
                  <a:pt x="2621647" y="139692"/>
                </a:lnTo>
                <a:lnTo>
                  <a:pt x="2680902" y="139692"/>
                </a:lnTo>
                <a:lnTo>
                  <a:pt x="2680902" y="0"/>
                </a:lnTo>
                <a:close/>
              </a:path>
              <a:path w="4032884" h="344804">
                <a:moveTo>
                  <a:pt x="2919930" y="131022"/>
                </a:moveTo>
                <a:lnTo>
                  <a:pt x="2833568" y="131022"/>
                </a:lnTo>
                <a:lnTo>
                  <a:pt x="2852946" y="134009"/>
                </a:lnTo>
                <a:lnTo>
                  <a:pt x="2866450" y="143003"/>
                </a:lnTo>
                <a:lnTo>
                  <a:pt x="2874354" y="158047"/>
                </a:lnTo>
                <a:lnTo>
                  <a:pt x="2876928" y="179188"/>
                </a:lnTo>
                <a:lnTo>
                  <a:pt x="2876928" y="187868"/>
                </a:lnTo>
                <a:lnTo>
                  <a:pt x="2857180" y="188831"/>
                </a:lnTo>
                <a:lnTo>
                  <a:pt x="2788960" y="197306"/>
                </a:lnTo>
                <a:lnTo>
                  <a:pt x="2746439" y="215082"/>
                </a:lnTo>
                <a:lnTo>
                  <a:pt x="2724604" y="240444"/>
                </a:lnTo>
                <a:lnTo>
                  <a:pt x="2718440" y="271677"/>
                </a:lnTo>
                <a:lnTo>
                  <a:pt x="2724725" y="301591"/>
                </a:lnTo>
                <a:lnTo>
                  <a:pt x="2741983" y="324187"/>
                </a:lnTo>
                <a:lnTo>
                  <a:pt x="2767822" y="338473"/>
                </a:lnTo>
                <a:lnTo>
                  <a:pt x="2799851" y="343455"/>
                </a:lnTo>
                <a:lnTo>
                  <a:pt x="2824787" y="340580"/>
                </a:lnTo>
                <a:lnTo>
                  <a:pt x="2846518" y="332016"/>
                </a:lnTo>
                <a:lnTo>
                  <a:pt x="2864546" y="317852"/>
                </a:lnTo>
                <a:lnTo>
                  <a:pt x="2873633" y="304922"/>
                </a:lnTo>
                <a:lnTo>
                  <a:pt x="2818636" y="304922"/>
                </a:lnTo>
                <a:lnTo>
                  <a:pt x="2802561" y="302536"/>
                </a:lnTo>
                <a:lnTo>
                  <a:pt x="2789737" y="295589"/>
                </a:lnTo>
                <a:lnTo>
                  <a:pt x="2781247" y="284394"/>
                </a:lnTo>
                <a:lnTo>
                  <a:pt x="2778177" y="269269"/>
                </a:lnTo>
                <a:lnTo>
                  <a:pt x="2781707" y="251854"/>
                </a:lnTo>
                <a:lnTo>
                  <a:pt x="2794494" y="237238"/>
                </a:lnTo>
                <a:lnTo>
                  <a:pt x="2819837" y="226597"/>
                </a:lnTo>
                <a:lnTo>
                  <a:pt x="2861033" y="221103"/>
                </a:lnTo>
                <a:lnTo>
                  <a:pt x="2876928" y="220139"/>
                </a:lnTo>
                <a:lnTo>
                  <a:pt x="2936172" y="220139"/>
                </a:lnTo>
                <a:lnTo>
                  <a:pt x="2936172" y="193648"/>
                </a:lnTo>
                <a:lnTo>
                  <a:pt x="2930031" y="148530"/>
                </a:lnTo>
                <a:lnTo>
                  <a:pt x="2919930" y="131022"/>
                </a:lnTo>
                <a:close/>
              </a:path>
              <a:path w="4032884" h="344804">
                <a:moveTo>
                  <a:pt x="2936172" y="298179"/>
                </a:moveTo>
                <a:lnTo>
                  <a:pt x="2878373" y="298179"/>
                </a:lnTo>
                <a:lnTo>
                  <a:pt x="2878373" y="337193"/>
                </a:lnTo>
                <a:lnTo>
                  <a:pt x="2936172" y="337193"/>
                </a:lnTo>
                <a:lnTo>
                  <a:pt x="2936172" y="298179"/>
                </a:lnTo>
                <a:close/>
              </a:path>
              <a:path w="4032884" h="344804">
                <a:moveTo>
                  <a:pt x="2936172" y="220139"/>
                </a:moveTo>
                <a:lnTo>
                  <a:pt x="2876928" y="220139"/>
                </a:lnTo>
                <a:lnTo>
                  <a:pt x="2876928" y="245667"/>
                </a:lnTo>
                <a:lnTo>
                  <a:pt x="2872696" y="269561"/>
                </a:lnTo>
                <a:lnTo>
                  <a:pt x="2860787" y="288304"/>
                </a:lnTo>
                <a:lnTo>
                  <a:pt x="2842375" y="300542"/>
                </a:lnTo>
                <a:lnTo>
                  <a:pt x="2818636" y="304922"/>
                </a:lnTo>
                <a:lnTo>
                  <a:pt x="2873633" y="304922"/>
                </a:lnTo>
                <a:lnTo>
                  <a:pt x="2878373" y="298179"/>
                </a:lnTo>
                <a:lnTo>
                  <a:pt x="2936172" y="298179"/>
                </a:lnTo>
                <a:lnTo>
                  <a:pt x="2936172" y="220139"/>
                </a:lnTo>
                <a:close/>
              </a:path>
              <a:path w="4032884" h="344804">
                <a:moveTo>
                  <a:pt x="2833568" y="89588"/>
                </a:moveTo>
                <a:lnTo>
                  <a:pt x="2796915" y="94806"/>
                </a:lnTo>
                <a:lnTo>
                  <a:pt x="2767936" y="109282"/>
                </a:lnTo>
                <a:lnTo>
                  <a:pt x="2746724" y="131253"/>
                </a:lnTo>
                <a:lnTo>
                  <a:pt x="2733372" y="158958"/>
                </a:lnTo>
                <a:lnTo>
                  <a:pt x="2786365" y="168591"/>
                </a:lnTo>
                <a:lnTo>
                  <a:pt x="2794485" y="152764"/>
                </a:lnTo>
                <a:lnTo>
                  <a:pt x="2804728" y="140956"/>
                </a:lnTo>
                <a:lnTo>
                  <a:pt x="2817590" y="133573"/>
                </a:lnTo>
                <a:lnTo>
                  <a:pt x="2833568" y="131022"/>
                </a:lnTo>
                <a:lnTo>
                  <a:pt x="2919930" y="131022"/>
                </a:lnTo>
                <a:lnTo>
                  <a:pt x="2911245" y="115966"/>
                </a:lnTo>
                <a:lnTo>
                  <a:pt x="2879271" y="96228"/>
                </a:lnTo>
                <a:lnTo>
                  <a:pt x="2833568" y="89588"/>
                </a:lnTo>
                <a:close/>
              </a:path>
              <a:path w="4032884" h="344804">
                <a:moveTo>
                  <a:pt x="3060430" y="136320"/>
                </a:moveTo>
                <a:lnTo>
                  <a:pt x="3001175" y="136320"/>
                </a:lnTo>
                <a:lnTo>
                  <a:pt x="3001175" y="265416"/>
                </a:lnTo>
                <a:lnTo>
                  <a:pt x="3005111" y="299717"/>
                </a:lnTo>
                <a:lnTo>
                  <a:pt x="3017854" y="323043"/>
                </a:lnTo>
                <a:lnTo>
                  <a:pt x="3040804" y="336343"/>
                </a:lnTo>
                <a:lnTo>
                  <a:pt x="3075361" y="340565"/>
                </a:lnTo>
                <a:lnTo>
                  <a:pt x="3088314" y="340211"/>
                </a:lnTo>
                <a:lnTo>
                  <a:pt x="3101673" y="339180"/>
                </a:lnTo>
                <a:lnTo>
                  <a:pt x="3115125" y="337517"/>
                </a:lnTo>
                <a:lnTo>
                  <a:pt x="3128355" y="335267"/>
                </a:lnTo>
                <a:lnTo>
                  <a:pt x="3128355" y="296734"/>
                </a:lnTo>
                <a:lnTo>
                  <a:pt x="3088848" y="296734"/>
                </a:lnTo>
                <a:lnTo>
                  <a:pt x="3075873" y="295093"/>
                </a:lnTo>
                <a:lnTo>
                  <a:pt x="3067053" y="289749"/>
                </a:lnTo>
                <a:lnTo>
                  <a:pt x="3062025" y="280067"/>
                </a:lnTo>
                <a:lnTo>
                  <a:pt x="3060430" y="265416"/>
                </a:lnTo>
                <a:lnTo>
                  <a:pt x="3060430" y="136320"/>
                </a:lnTo>
                <a:close/>
              </a:path>
              <a:path w="4032884" h="344804">
                <a:moveTo>
                  <a:pt x="3128355" y="293362"/>
                </a:moveTo>
                <a:lnTo>
                  <a:pt x="3117707" y="294702"/>
                </a:lnTo>
                <a:lnTo>
                  <a:pt x="3107514" y="295771"/>
                </a:lnTo>
                <a:lnTo>
                  <a:pt x="3097864" y="296478"/>
                </a:lnTo>
                <a:lnTo>
                  <a:pt x="3088848" y="296734"/>
                </a:lnTo>
                <a:lnTo>
                  <a:pt x="3128355" y="296734"/>
                </a:lnTo>
                <a:lnTo>
                  <a:pt x="3128355" y="293362"/>
                </a:lnTo>
                <a:close/>
              </a:path>
              <a:path w="4032884" h="344804">
                <a:moveTo>
                  <a:pt x="3129799" y="96824"/>
                </a:moveTo>
                <a:lnTo>
                  <a:pt x="2964569" y="96824"/>
                </a:lnTo>
                <a:lnTo>
                  <a:pt x="2964569" y="136320"/>
                </a:lnTo>
                <a:lnTo>
                  <a:pt x="3129799" y="136320"/>
                </a:lnTo>
                <a:lnTo>
                  <a:pt x="3129799" y="96824"/>
                </a:lnTo>
                <a:close/>
              </a:path>
              <a:path w="4032884" h="344804">
                <a:moveTo>
                  <a:pt x="3060430" y="27454"/>
                </a:moveTo>
                <a:lnTo>
                  <a:pt x="3001175" y="27454"/>
                </a:lnTo>
                <a:lnTo>
                  <a:pt x="3001175" y="96824"/>
                </a:lnTo>
                <a:lnTo>
                  <a:pt x="3060430" y="96824"/>
                </a:lnTo>
                <a:lnTo>
                  <a:pt x="3060430" y="27454"/>
                </a:lnTo>
                <a:close/>
              </a:path>
              <a:path w="4032884" h="344804">
                <a:moveTo>
                  <a:pt x="3231409" y="5779"/>
                </a:moveTo>
                <a:lnTo>
                  <a:pt x="3172154" y="5779"/>
                </a:lnTo>
                <a:lnTo>
                  <a:pt x="3172154" y="62626"/>
                </a:lnTo>
                <a:lnTo>
                  <a:pt x="3231409" y="62626"/>
                </a:lnTo>
                <a:lnTo>
                  <a:pt x="3231409" y="5779"/>
                </a:lnTo>
                <a:close/>
              </a:path>
              <a:path w="4032884" h="344804">
                <a:moveTo>
                  <a:pt x="3231409" y="96824"/>
                </a:moveTo>
                <a:lnTo>
                  <a:pt x="3172154" y="96824"/>
                </a:lnTo>
                <a:lnTo>
                  <a:pt x="3172154" y="337204"/>
                </a:lnTo>
                <a:lnTo>
                  <a:pt x="3231409" y="337204"/>
                </a:lnTo>
                <a:lnTo>
                  <a:pt x="3231409" y="96824"/>
                </a:lnTo>
                <a:close/>
              </a:path>
              <a:path w="4032884" h="344804">
                <a:moveTo>
                  <a:pt x="3397592" y="89588"/>
                </a:moveTo>
                <a:lnTo>
                  <a:pt x="3347123" y="98734"/>
                </a:lnTo>
                <a:lnTo>
                  <a:pt x="3308892" y="124455"/>
                </a:lnTo>
                <a:lnTo>
                  <a:pt x="3284661" y="164176"/>
                </a:lnTo>
                <a:lnTo>
                  <a:pt x="3276193" y="215323"/>
                </a:lnTo>
                <a:lnTo>
                  <a:pt x="3276193" y="218694"/>
                </a:lnTo>
                <a:lnTo>
                  <a:pt x="3284661" y="269839"/>
                </a:lnTo>
                <a:lnTo>
                  <a:pt x="3308892" y="309557"/>
                </a:lnTo>
                <a:lnTo>
                  <a:pt x="3347123" y="335274"/>
                </a:lnTo>
                <a:lnTo>
                  <a:pt x="3397592" y="344418"/>
                </a:lnTo>
                <a:lnTo>
                  <a:pt x="3447781" y="335274"/>
                </a:lnTo>
                <a:lnTo>
                  <a:pt x="3485866" y="309557"/>
                </a:lnTo>
                <a:lnTo>
                  <a:pt x="3488100" y="305885"/>
                </a:lnTo>
                <a:lnTo>
                  <a:pt x="3397592" y="305885"/>
                </a:lnTo>
                <a:lnTo>
                  <a:pt x="3372939" y="300542"/>
                </a:lnTo>
                <a:lnTo>
                  <a:pt x="3353933" y="284450"/>
                </a:lnTo>
                <a:lnTo>
                  <a:pt x="3341702" y="257519"/>
                </a:lnTo>
                <a:lnTo>
                  <a:pt x="3337374" y="219658"/>
                </a:lnTo>
                <a:lnTo>
                  <a:pt x="3337374" y="214359"/>
                </a:lnTo>
                <a:lnTo>
                  <a:pt x="3341702" y="176498"/>
                </a:lnTo>
                <a:lnTo>
                  <a:pt x="3353933" y="149567"/>
                </a:lnTo>
                <a:lnTo>
                  <a:pt x="3372939" y="133475"/>
                </a:lnTo>
                <a:lnTo>
                  <a:pt x="3397592" y="128132"/>
                </a:lnTo>
                <a:lnTo>
                  <a:pt x="3488103" y="128132"/>
                </a:lnTo>
                <a:lnTo>
                  <a:pt x="3485866" y="124455"/>
                </a:lnTo>
                <a:lnTo>
                  <a:pt x="3447781" y="98734"/>
                </a:lnTo>
                <a:lnTo>
                  <a:pt x="3397592" y="89588"/>
                </a:lnTo>
                <a:close/>
              </a:path>
              <a:path w="4032884" h="344804">
                <a:moveTo>
                  <a:pt x="3488103" y="128132"/>
                </a:moveTo>
                <a:lnTo>
                  <a:pt x="3397592" y="128132"/>
                </a:lnTo>
                <a:lnTo>
                  <a:pt x="3421961" y="133475"/>
                </a:lnTo>
                <a:lnTo>
                  <a:pt x="3440821" y="149567"/>
                </a:lnTo>
                <a:lnTo>
                  <a:pt x="3452998" y="176498"/>
                </a:lnTo>
                <a:lnTo>
                  <a:pt x="3457318" y="214359"/>
                </a:lnTo>
                <a:lnTo>
                  <a:pt x="3457318" y="219658"/>
                </a:lnTo>
                <a:lnTo>
                  <a:pt x="3452998" y="257519"/>
                </a:lnTo>
                <a:lnTo>
                  <a:pt x="3440821" y="284450"/>
                </a:lnTo>
                <a:lnTo>
                  <a:pt x="3421961" y="300542"/>
                </a:lnTo>
                <a:lnTo>
                  <a:pt x="3397592" y="305885"/>
                </a:lnTo>
                <a:lnTo>
                  <a:pt x="3488100" y="305885"/>
                </a:lnTo>
                <a:lnTo>
                  <a:pt x="3510040" y="269839"/>
                </a:lnTo>
                <a:lnTo>
                  <a:pt x="3518500" y="218694"/>
                </a:lnTo>
                <a:lnTo>
                  <a:pt x="3518500" y="215323"/>
                </a:lnTo>
                <a:lnTo>
                  <a:pt x="3510040" y="164176"/>
                </a:lnTo>
                <a:lnTo>
                  <a:pt x="3488103" y="128132"/>
                </a:lnTo>
                <a:close/>
              </a:path>
              <a:path w="4032884" h="344804">
                <a:moveTo>
                  <a:pt x="3620109" y="96824"/>
                </a:moveTo>
                <a:lnTo>
                  <a:pt x="3560854" y="96824"/>
                </a:lnTo>
                <a:lnTo>
                  <a:pt x="3560854" y="337193"/>
                </a:lnTo>
                <a:lnTo>
                  <a:pt x="3620109" y="337193"/>
                </a:lnTo>
                <a:lnTo>
                  <a:pt x="3620109" y="206171"/>
                </a:lnTo>
                <a:lnTo>
                  <a:pt x="3624128" y="176739"/>
                </a:lnTo>
                <a:lnTo>
                  <a:pt x="3635644" y="154263"/>
                </a:lnTo>
                <a:lnTo>
                  <a:pt x="3649854" y="143063"/>
                </a:lnTo>
                <a:lnTo>
                  <a:pt x="3620109" y="143063"/>
                </a:lnTo>
                <a:lnTo>
                  <a:pt x="3620109" y="96824"/>
                </a:lnTo>
                <a:close/>
              </a:path>
              <a:path w="4032884" h="344804">
                <a:moveTo>
                  <a:pt x="3771147" y="134875"/>
                </a:moveTo>
                <a:lnTo>
                  <a:pt x="3677919" y="134875"/>
                </a:lnTo>
                <a:lnTo>
                  <a:pt x="3696862" y="138051"/>
                </a:lnTo>
                <a:lnTo>
                  <a:pt x="3709889" y="147640"/>
                </a:lnTo>
                <a:lnTo>
                  <a:pt x="3717408" y="163734"/>
                </a:lnTo>
                <a:lnTo>
                  <a:pt x="3719823" y="186423"/>
                </a:lnTo>
                <a:lnTo>
                  <a:pt x="3719823" y="337193"/>
                </a:lnTo>
                <a:lnTo>
                  <a:pt x="3779560" y="337193"/>
                </a:lnTo>
                <a:lnTo>
                  <a:pt x="3779560" y="175334"/>
                </a:lnTo>
                <a:lnTo>
                  <a:pt x="3774781" y="141617"/>
                </a:lnTo>
                <a:lnTo>
                  <a:pt x="3771147" y="134875"/>
                </a:lnTo>
                <a:close/>
              </a:path>
              <a:path w="4032884" h="344804">
                <a:moveTo>
                  <a:pt x="3699112" y="89588"/>
                </a:moveTo>
                <a:lnTo>
                  <a:pt x="3674440" y="92864"/>
                </a:lnTo>
                <a:lnTo>
                  <a:pt x="3652747" y="102779"/>
                </a:lnTo>
                <a:lnTo>
                  <a:pt x="3634485" y="119468"/>
                </a:lnTo>
                <a:lnTo>
                  <a:pt x="3620109" y="143063"/>
                </a:lnTo>
                <a:lnTo>
                  <a:pt x="3649854" y="143063"/>
                </a:lnTo>
                <a:lnTo>
                  <a:pt x="3653845" y="139918"/>
                </a:lnTo>
                <a:lnTo>
                  <a:pt x="3677919" y="134875"/>
                </a:lnTo>
                <a:lnTo>
                  <a:pt x="3771147" y="134875"/>
                </a:lnTo>
                <a:lnTo>
                  <a:pt x="3760111" y="114399"/>
                </a:lnTo>
                <a:lnTo>
                  <a:pt x="3735054" y="96213"/>
                </a:lnTo>
                <a:lnTo>
                  <a:pt x="3699112" y="89588"/>
                </a:lnTo>
                <a:close/>
              </a:path>
              <a:path w="4032884" h="344804">
                <a:moveTo>
                  <a:pt x="3851306" y="254337"/>
                </a:moveTo>
                <a:lnTo>
                  <a:pt x="3811810" y="278912"/>
                </a:lnTo>
                <a:lnTo>
                  <a:pt x="3830046" y="306217"/>
                </a:lnTo>
                <a:lnTo>
                  <a:pt x="3855101" y="326838"/>
                </a:lnTo>
                <a:lnTo>
                  <a:pt x="3886931" y="339873"/>
                </a:lnTo>
                <a:lnTo>
                  <a:pt x="3925493" y="344418"/>
                </a:lnTo>
                <a:lnTo>
                  <a:pt x="3969435" y="338638"/>
                </a:lnTo>
                <a:lnTo>
                  <a:pt x="4003169" y="322742"/>
                </a:lnTo>
                <a:lnTo>
                  <a:pt x="4018461" y="305885"/>
                </a:lnTo>
                <a:lnTo>
                  <a:pt x="3924529" y="305885"/>
                </a:lnTo>
                <a:lnTo>
                  <a:pt x="3901975" y="302709"/>
                </a:lnTo>
                <a:lnTo>
                  <a:pt x="3882856" y="293120"/>
                </a:lnTo>
                <a:lnTo>
                  <a:pt x="3866268" y="277027"/>
                </a:lnTo>
                <a:lnTo>
                  <a:pt x="3851306" y="254337"/>
                </a:lnTo>
                <a:close/>
              </a:path>
              <a:path w="4032884" h="344804">
                <a:moveTo>
                  <a:pt x="3923566" y="89588"/>
                </a:moveTo>
                <a:lnTo>
                  <a:pt x="3882604" y="95295"/>
                </a:lnTo>
                <a:lnTo>
                  <a:pt x="3851669" y="111028"/>
                </a:lnTo>
                <a:lnTo>
                  <a:pt x="3832115" y="134708"/>
                </a:lnTo>
                <a:lnTo>
                  <a:pt x="3825297" y="164256"/>
                </a:lnTo>
                <a:lnTo>
                  <a:pt x="3829617" y="189647"/>
                </a:lnTo>
                <a:lnTo>
                  <a:pt x="3842879" y="210565"/>
                </a:lnTo>
                <a:lnTo>
                  <a:pt x="3865535" y="226514"/>
                </a:lnTo>
                <a:lnTo>
                  <a:pt x="3898038" y="236998"/>
                </a:lnTo>
                <a:lnTo>
                  <a:pt x="3931272" y="243741"/>
                </a:lnTo>
                <a:lnTo>
                  <a:pt x="3951510" y="249310"/>
                </a:lnTo>
                <a:lnTo>
                  <a:pt x="3964567" y="256144"/>
                </a:lnTo>
                <a:lnTo>
                  <a:pt x="3971574" y="264603"/>
                </a:lnTo>
                <a:lnTo>
                  <a:pt x="3973659" y="275049"/>
                </a:lnTo>
                <a:lnTo>
                  <a:pt x="3970385" y="287187"/>
                </a:lnTo>
                <a:lnTo>
                  <a:pt x="3960834" y="296973"/>
                </a:lnTo>
                <a:lnTo>
                  <a:pt x="3945414" y="303507"/>
                </a:lnTo>
                <a:lnTo>
                  <a:pt x="3924529" y="305885"/>
                </a:lnTo>
                <a:lnTo>
                  <a:pt x="4018461" y="305885"/>
                </a:lnTo>
                <a:lnTo>
                  <a:pt x="4024800" y="298897"/>
                </a:lnTo>
                <a:lnTo>
                  <a:pt x="4032432" y="269269"/>
                </a:lnTo>
                <a:lnTo>
                  <a:pt x="4027976" y="242890"/>
                </a:lnTo>
                <a:lnTo>
                  <a:pt x="4013766" y="221524"/>
                </a:lnTo>
                <a:lnTo>
                  <a:pt x="3988536" y="205125"/>
                </a:lnTo>
                <a:lnTo>
                  <a:pt x="3951021" y="193648"/>
                </a:lnTo>
                <a:lnTo>
                  <a:pt x="3917786" y="186905"/>
                </a:lnTo>
                <a:lnTo>
                  <a:pt x="3900628" y="181819"/>
                </a:lnTo>
                <a:lnTo>
                  <a:pt x="3889660" y="175155"/>
                </a:lnTo>
                <a:lnTo>
                  <a:pt x="3883841" y="166778"/>
                </a:lnTo>
                <a:lnTo>
                  <a:pt x="3882133" y="156550"/>
                </a:lnTo>
                <a:lnTo>
                  <a:pt x="3885047" y="145201"/>
                </a:lnTo>
                <a:lnTo>
                  <a:pt x="3893517" y="136200"/>
                </a:lnTo>
                <a:lnTo>
                  <a:pt x="3907135" y="130269"/>
                </a:lnTo>
                <a:lnTo>
                  <a:pt x="3925493" y="128132"/>
                </a:lnTo>
                <a:lnTo>
                  <a:pt x="4013210" y="128132"/>
                </a:lnTo>
                <a:lnTo>
                  <a:pt x="4007700" y="121500"/>
                </a:lnTo>
                <a:lnTo>
                  <a:pt x="3984983" y="103983"/>
                </a:lnTo>
                <a:lnTo>
                  <a:pt x="3957570" y="93240"/>
                </a:lnTo>
                <a:lnTo>
                  <a:pt x="3923566" y="89588"/>
                </a:lnTo>
                <a:close/>
              </a:path>
              <a:path w="4032884" h="344804">
                <a:moveTo>
                  <a:pt x="4013210" y="128132"/>
                </a:moveTo>
                <a:lnTo>
                  <a:pt x="3925493" y="128132"/>
                </a:lnTo>
                <a:lnTo>
                  <a:pt x="3943427" y="130397"/>
                </a:lnTo>
                <a:lnTo>
                  <a:pt x="3959510" y="137584"/>
                </a:lnTo>
                <a:lnTo>
                  <a:pt x="3974599" y="150281"/>
                </a:lnTo>
                <a:lnTo>
                  <a:pt x="3989553" y="169073"/>
                </a:lnTo>
                <a:lnTo>
                  <a:pt x="4027615" y="145472"/>
                </a:lnTo>
                <a:lnTo>
                  <a:pt x="4013210" y="128132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804821" y="6885099"/>
            <a:ext cx="514528" cy="51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78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31178"/>
            <a:ext cx="20104099" cy="667737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8783411" y="10460322"/>
            <a:ext cx="379730" cy="246379"/>
          </a:xfrm>
          <a:custGeom>
            <a:avLst/>
            <a:gdLst/>
            <a:ahLst/>
            <a:cxnLst/>
            <a:rect l="l" t="t" r="r" b="b"/>
            <a:pathLst>
              <a:path w="379730" h="246379">
                <a:moveTo>
                  <a:pt x="165279" y="240924"/>
                </a:moveTo>
                <a:lnTo>
                  <a:pt x="27014" y="240924"/>
                </a:lnTo>
                <a:lnTo>
                  <a:pt x="140718" y="242181"/>
                </a:lnTo>
                <a:lnTo>
                  <a:pt x="159251" y="242181"/>
                </a:lnTo>
                <a:lnTo>
                  <a:pt x="162707" y="241866"/>
                </a:lnTo>
                <a:lnTo>
                  <a:pt x="165220" y="241238"/>
                </a:lnTo>
                <a:lnTo>
                  <a:pt x="165279" y="240924"/>
                </a:lnTo>
                <a:close/>
              </a:path>
              <a:path w="379730" h="246379">
                <a:moveTo>
                  <a:pt x="147522" y="33611"/>
                </a:moveTo>
                <a:lnTo>
                  <a:pt x="65327" y="33611"/>
                </a:lnTo>
                <a:lnTo>
                  <a:pt x="81888" y="36114"/>
                </a:lnTo>
                <a:lnTo>
                  <a:pt x="96033" y="44212"/>
                </a:lnTo>
                <a:lnTo>
                  <a:pt x="106056" y="58786"/>
                </a:lnTo>
                <a:lnTo>
                  <a:pt x="110247" y="80720"/>
                </a:lnTo>
                <a:lnTo>
                  <a:pt x="103005" y="116005"/>
                </a:lnTo>
                <a:lnTo>
                  <a:pt x="81510" y="149317"/>
                </a:lnTo>
                <a:lnTo>
                  <a:pt x="49649" y="182099"/>
                </a:lnTo>
                <a:lnTo>
                  <a:pt x="11308" y="215794"/>
                </a:lnTo>
                <a:lnTo>
                  <a:pt x="10366" y="216422"/>
                </a:lnTo>
                <a:lnTo>
                  <a:pt x="8481" y="219563"/>
                </a:lnTo>
                <a:lnTo>
                  <a:pt x="7539" y="222077"/>
                </a:lnTo>
                <a:lnTo>
                  <a:pt x="4711" y="228359"/>
                </a:lnTo>
                <a:lnTo>
                  <a:pt x="0" y="240296"/>
                </a:lnTo>
                <a:lnTo>
                  <a:pt x="0" y="241866"/>
                </a:lnTo>
                <a:lnTo>
                  <a:pt x="4088" y="241454"/>
                </a:lnTo>
                <a:lnTo>
                  <a:pt x="10091" y="241160"/>
                </a:lnTo>
                <a:lnTo>
                  <a:pt x="17802" y="240983"/>
                </a:lnTo>
                <a:lnTo>
                  <a:pt x="165279" y="240924"/>
                </a:lnTo>
                <a:lnTo>
                  <a:pt x="166579" y="234038"/>
                </a:lnTo>
                <a:lnTo>
                  <a:pt x="168793" y="223451"/>
                </a:lnTo>
                <a:lnTo>
                  <a:pt x="171890" y="211156"/>
                </a:lnTo>
                <a:lnTo>
                  <a:pt x="173345" y="206684"/>
                </a:lnTo>
                <a:lnTo>
                  <a:pt x="68154" y="206684"/>
                </a:lnTo>
                <a:lnTo>
                  <a:pt x="68469" y="206056"/>
                </a:lnTo>
                <a:lnTo>
                  <a:pt x="69107" y="205428"/>
                </a:lnTo>
                <a:lnTo>
                  <a:pt x="102055" y="176248"/>
                </a:lnTo>
                <a:lnTo>
                  <a:pt x="131060" y="145626"/>
                </a:lnTo>
                <a:lnTo>
                  <a:pt x="151703" y="112000"/>
                </a:lnTo>
                <a:lnTo>
                  <a:pt x="159565" y="73809"/>
                </a:lnTo>
                <a:lnTo>
                  <a:pt x="154903" y="45583"/>
                </a:lnTo>
                <a:lnTo>
                  <a:pt x="147522" y="33611"/>
                </a:lnTo>
                <a:close/>
              </a:path>
              <a:path w="379730" h="246379">
                <a:moveTo>
                  <a:pt x="175900" y="198831"/>
                </a:moveTo>
                <a:lnTo>
                  <a:pt x="136948" y="205428"/>
                </a:lnTo>
                <a:lnTo>
                  <a:pt x="90143" y="206684"/>
                </a:lnTo>
                <a:lnTo>
                  <a:pt x="173345" y="206684"/>
                </a:lnTo>
                <a:lnTo>
                  <a:pt x="175900" y="198831"/>
                </a:lnTo>
                <a:close/>
              </a:path>
              <a:path w="379730" h="246379">
                <a:moveTo>
                  <a:pt x="78835" y="0"/>
                </a:moveTo>
                <a:lnTo>
                  <a:pt x="55237" y="1658"/>
                </a:lnTo>
                <a:lnTo>
                  <a:pt x="36319" y="5732"/>
                </a:lnTo>
                <a:lnTo>
                  <a:pt x="21463" y="10866"/>
                </a:lnTo>
                <a:lnTo>
                  <a:pt x="10052" y="15706"/>
                </a:lnTo>
                <a:lnTo>
                  <a:pt x="10901" y="23186"/>
                </a:lnTo>
                <a:lnTo>
                  <a:pt x="11916" y="33611"/>
                </a:lnTo>
                <a:lnTo>
                  <a:pt x="12782" y="44212"/>
                </a:lnTo>
                <a:lnTo>
                  <a:pt x="12877" y="45583"/>
                </a:lnTo>
                <a:lnTo>
                  <a:pt x="13507" y="56228"/>
                </a:lnTo>
                <a:lnTo>
                  <a:pt x="21870" y="48188"/>
                </a:lnTo>
                <a:lnTo>
                  <a:pt x="33531" y="40914"/>
                </a:lnTo>
                <a:lnTo>
                  <a:pt x="48135" y="35643"/>
                </a:lnTo>
                <a:lnTo>
                  <a:pt x="65327" y="33611"/>
                </a:lnTo>
                <a:lnTo>
                  <a:pt x="147522" y="33611"/>
                </a:lnTo>
                <a:lnTo>
                  <a:pt x="140404" y="22066"/>
                </a:lnTo>
                <a:lnTo>
                  <a:pt x="115303" y="5968"/>
                </a:lnTo>
                <a:lnTo>
                  <a:pt x="78835" y="0"/>
                </a:lnTo>
                <a:close/>
              </a:path>
              <a:path w="379730" h="246379">
                <a:moveTo>
                  <a:pt x="297153" y="0"/>
                </a:moveTo>
                <a:lnTo>
                  <a:pt x="259316" y="5855"/>
                </a:lnTo>
                <a:lnTo>
                  <a:pt x="234258" y="20928"/>
                </a:lnTo>
                <a:lnTo>
                  <a:pt x="220389" y="41479"/>
                </a:lnTo>
                <a:lnTo>
                  <a:pt x="216119" y="63767"/>
                </a:lnTo>
                <a:lnTo>
                  <a:pt x="218956" y="82339"/>
                </a:lnTo>
                <a:lnTo>
                  <a:pt x="227034" y="97644"/>
                </a:lnTo>
                <a:lnTo>
                  <a:pt x="239708" y="110537"/>
                </a:lnTo>
                <a:lnTo>
                  <a:pt x="256327" y="121870"/>
                </a:lnTo>
                <a:lnTo>
                  <a:pt x="236365" y="132619"/>
                </a:lnTo>
                <a:lnTo>
                  <a:pt x="220320" y="145901"/>
                </a:lnTo>
                <a:lnTo>
                  <a:pt x="209635" y="162245"/>
                </a:lnTo>
                <a:lnTo>
                  <a:pt x="205752" y="182182"/>
                </a:lnTo>
                <a:lnTo>
                  <a:pt x="211843" y="208628"/>
                </a:lnTo>
                <a:lnTo>
                  <a:pt x="229036" y="228830"/>
                </a:lnTo>
                <a:lnTo>
                  <a:pt x="255709" y="241729"/>
                </a:lnTo>
                <a:lnTo>
                  <a:pt x="290242" y="246264"/>
                </a:lnTo>
                <a:lnTo>
                  <a:pt x="326926" y="240649"/>
                </a:lnTo>
                <a:lnTo>
                  <a:pt x="354952" y="225375"/>
                </a:lnTo>
                <a:lnTo>
                  <a:pt x="360554" y="218307"/>
                </a:lnTo>
                <a:lnTo>
                  <a:pt x="294326" y="218307"/>
                </a:lnTo>
                <a:lnTo>
                  <a:pt x="276805" y="215205"/>
                </a:lnTo>
                <a:lnTo>
                  <a:pt x="262761" y="206684"/>
                </a:lnTo>
                <a:lnTo>
                  <a:pt x="253429" y="193923"/>
                </a:lnTo>
                <a:lnTo>
                  <a:pt x="250044" y="178099"/>
                </a:lnTo>
                <a:lnTo>
                  <a:pt x="252050" y="164964"/>
                </a:lnTo>
                <a:lnTo>
                  <a:pt x="257853" y="153833"/>
                </a:lnTo>
                <a:lnTo>
                  <a:pt x="267131" y="143996"/>
                </a:lnTo>
                <a:lnTo>
                  <a:pt x="279562" y="134749"/>
                </a:lnTo>
                <a:lnTo>
                  <a:pt x="363194" y="134749"/>
                </a:lnTo>
                <a:lnTo>
                  <a:pt x="346804" y="121335"/>
                </a:lnTo>
                <a:lnTo>
                  <a:pt x="326995" y="109933"/>
                </a:lnTo>
                <a:lnTo>
                  <a:pt x="342367" y="101167"/>
                </a:lnTo>
                <a:lnTo>
                  <a:pt x="347755" y="96740"/>
                </a:lnTo>
                <a:lnTo>
                  <a:pt x="300608" y="96740"/>
                </a:lnTo>
                <a:lnTo>
                  <a:pt x="282330" y="87577"/>
                </a:lnTo>
                <a:lnTo>
                  <a:pt x="270295" y="78090"/>
                </a:lnTo>
                <a:lnTo>
                  <a:pt x="263679" y="67722"/>
                </a:lnTo>
                <a:lnTo>
                  <a:pt x="261656" y="55914"/>
                </a:lnTo>
                <a:lnTo>
                  <a:pt x="263806" y="44556"/>
                </a:lnTo>
                <a:lnTo>
                  <a:pt x="269902" y="35496"/>
                </a:lnTo>
                <a:lnTo>
                  <a:pt x="279414" y="29498"/>
                </a:lnTo>
                <a:lnTo>
                  <a:pt x="291813" y="27329"/>
                </a:lnTo>
                <a:lnTo>
                  <a:pt x="358787" y="27329"/>
                </a:lnTo>
                <a:lnTo>
                  <a:pt x="349533" y="16295"/>
                </a:lnTo>
                <a:lnTo>
                  <a:pt x="326730" y="4392"/>
                </a:lnTo>
                <a:lnTo>
                  <a:pt x="297153" y="0"/>
                </a:lnTo>
                <a:close/>
              </a:path>
              <a:path w="379730" h="246379">
                <a:moveTo>
                  <a:pt x="363194" y="134749"/>
                </a:moveTo>
                <a:lnTo>
                  <a:pt x="279562" y="134749"/>
                </a:lnTo>
                <a:lnTo>
                  <a:pt x="302920" y="147108"/>
                </a:lnTo>
                <a:lnTo>
                  <a:pt x="318474" y="158701"/>
                </a:lnTo>
                <a:lnTo>
                  <a:pt x="327137" y="170884"/>
                </a:lnTo>
                <a:lnTo>
                  <a:pt x="329822" y="185010"/>
                </a:lnTo>
                <a:lnTo>
                  <a:pt x="327500" y="198561"/>
                </a:lnTo>
                <a:lnTo>
                  <a:pt x="320673" y="209080"/>
                </a:lnTo>
                <a:lnTo>
                  <a:pt x="309546" y="215887"/>
                </a:lnTo>
                <a:lnTo>
                  <a:pt x="294326" y="218307"/>
                </a:lnTo>
                <a:lnTo>
                  <a:pt x="360554" y="218307"/>
                </a:lnTo>
                <a:lnTo>
                  <a:pt x="372847" y="202797"/>
                </a:lnTo>
                <a:lnTo>
                  <a:pt x="379140" y="175272"/>
                </a:lnTo>
                <a:lnTo>
                  <a:pt x="374879" y="152385"/>
                </a:lnTo>
                <a:lnTo>
                  <a:pt x="363433" y="134946"/>
                </a:lnTo>
                <a:lnTo>
                  <a:pt x="363194" y="134749"/>
                </a:lnTo>
                <a:close/>
              </a:path>
              <a:path w="379730" h="246379">
                <a:moveTo>
                  <a:pt x="358787" y="27329"/>
                </a:moveTo>
                <a:lnTo>
                  <a:pt x="291813" y="27329"/>
                </a:lnTo>
                <a:lnTo>
                  <a:pt x="306822" y="30033"/>
                </a:lnTo>
                <a:lnTo>
                  <a:pt x="317178" y="37184"/>
                </a:lnTo>
                <a:lnTo>
                  <a:pt x="323176" y="47339"/>
                </a:lnTo>
                <a:lnTo>
                  <a:pt x="325110" y="59055"/>
                </a:lnTo>
                <a:lnTo>
                  <a:pt x="323579" y="69622"/>
                </a:lnTo>
                <a:lnTo>
                  <a:pt x="318985" y="79543"/>
                </a:lnTo>
                <a:lnTo>
                  <a:pt x="311328" y="88642"/>
                </a:lnTo>
                <a:lnTo>
                  <a:pt x="300608" y="96740"/>
                </a:lnTo>
                <a:lnTo>
                  <a:pt x="347755" y="96740"/>
                </a:lnTo>
                <a:lnTo>
                  <a:pt x="355973" y="89988"/>
                </a:lnTo>
                <a:lnTo>
                  <a:pt x="365691" y="75040"/>
                </a:lnTo>
                <a:lnTo>
                  <a:pt x="369402" y="54972"/>
                </a:lnTo>
                <a:lnTo>
                  <a:pt x="364209" y="33793"/>
                </a:lnTo>
                <a:lnTo>
                  <a:pt x="358787" y="27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8783411" y="10460322"/>
            <a:ext cx="379730" cy="246379"/>
          </a:xfrm>
          <a:custGeom>
            <a:avLst/>
            <a:gdLst/>
            <a:ahLst/>
            <a:cxnLst/>
            <a:rect l="l" t="t" r="r" b="b"/>
            <a:pathLst>
              <a:path w="379730" h="246379">
                <a:moveTo>
                  <a:pt x="165279" y="240924"/>
                </a:moveTo>
                <a:lnTo>
                  <a:pt x="27014" y="240924"/>
                </a:lnTo>
                <a:lnTo>
                  <a:pt x="140718" y="242181"/>
                </a:lnTo>
                <a:lnTo>
                  <a:pt x="159251" y="242181"/>
                </a:lnTo>
                <a:lnTo>
                  <a:pt x="162707" y="241866"/>
                </a:lnTo>
                <a:lnTo>
                  <a:pt x="165220" y="241238"/>
                </a:lnTo>
                <a:lnTo>
                  <a:pt x="165279" y="240924"/>
                </a:lnTo>
                <a:close/>
              </a:path>
              <a:path w="379730" h="246379">
                <a:moveTo>
                  <a:pt x="147522" y="33611"/>
                </a:moveTo>
                <a:lnTo>
                  <a:pt x="65327" y="33611"/>
                </a:lnTo>
                <a:lnTo>
                  <a:pt x="81888" y="36114"/>
                </a:lnTo>
                <a:lnTo>
                  <a:pt x="96033" y="44212"/>
                </a:lnTo>
                <a:lnTo>
                  <a:pt x="106056" y="58786"/>
                </a:lnTo>
                <a:lnTo>
                  <a:pt x="110247" y="80720"/>
                </a:lnTo>
                <a:lnTo>
                  <a:pt x="103005" y="116005"/>
                </a:lnTo>
                <a:lnTo>
                  <a:pt x="81510" y="149317"/>
                </a:lnTo>
                <a:lnTo>
                  <a:pt x="49649" y="182099"/>
                </a:lnTo>
                <a:lnTo>
                  <a:pt x="11308" y="215794"/>
                </a:lnTo>
                <a:lnTo>
                  <a:pt x="10366" y="216422"/>
                </a:lnTo>
                <a:lnTo>
                  <a:pt x="8481" y="219563"/>
                </a:lnTo>
                <a:lnTo>
                  <a:pt x="7539" y="222077"/>
                </a:lnTo>
                <a:lnTo>
                  <a:pt x="4711" y="228359"/>
                </a:lnTo>
                <a:lnTo>
                  <a:pt x="0" y="240296"/>
                </a:lnTo>
                <a:lnTo>
                  <a:pt x="0" y="241866"/>
                </a:lnTo>
                <a:lnTo>
                  <a:pt x="4088" y="241454"/>
                </a:lnTo>
                <a:lnTo>
                  <a:pt x="10091" y="241160"/>
                </a:lnTo>
                <a:lnTo>
                  <a:pt x="17802" y="240983"/>
                </a:lnTo>
                <a:lnTo>
                  <a:pt x="165279" y="240924"/>
                </a:lnTo>
                <a:lnTo>
                  <a:pt x="166579" y="234038"/>
                </a:lnTo>
                <a:lnTo>
                  <a:pt x="168793" y="223451"/>
                </a:lnTo>
                <a:lnTo>
                  <a:pt x="171890" y="211156"/>
                </a:lnTo>
                <a:lnTo>
                  <a:pt x="173345" y="206684"/>
                </a:lnTo>
                <a:lnTo>
                  <a:pt x="68154" y="206684"/>
                </a:lnTo>
                <a:lnTo>
                  <a:pt x="68469" y="206056"/>
                </a:lnTo>
                <a:lnTo>
                  <a:pt x="69107" y="205428"/>
                </a:lnTo>
                <a:lnTo>
                  <a:pt x="102055" y="176248"/>
                </a:lnTo>
                <a:lnTo>
                  <a:pt x="131060" y="145626"/>
                </a:lnTo>
                <a:lnTo>
                  <a:pt x="151703" y="112000"/>
                </a:lnTo>
                <a:lnTo>
                  <a:pt x="159565" y="73809"/>
                </a:lnTo>
                <a:lnTo>
                  <a:pt x="154903" y="45583"/>
                </a:lnTo>
                <a:lnTo>
                  <a:pt x="147522" y="33611"/>
                </a:lnTo>
                <a:close/>
              </a:path>
              <a:path w="379730" h="246379">
                <a:moveTo>
                  <a:pt x="175900" y="198831"/>
                </a:moveTo>
                <a:lnTo>
                  <a:pt x="136948" y="205428"/>
                </a:lnTo>
                <a:lnTo>
                  <a:pt x="90143" y="206684"/>
                </a:lnTo>
                <a:lnTo>
                  <a:pt x="173345" y="206684"/>
                </a:lnTo>
                <a:lnTo>
                  <a:pt x="175900" y="198831"/>
                </a:lnTo>
                <a:close/>
              </a:path>
              <a:path w="379730" h="246379">
                <a:moveTo>
                  <a:pt x="78835" y="0"/>
                </a:moveTo>
                <a:lnTo>
                  <a:pt x="55237" y="1658"/>
                </a:lnTo>
                <a:lnTo>
                  <a:pt x="36319" y="5732"/>
                </a:lnTo>
                <a:lnTo>
                  <a:pt x="21463" y="10866"/>
                </a:lnTo>
                <a:lnTo>
                  <a:pt x="10052" y="15706"/>
                </a:lnTo>
                <a:lnTo>
                  <a:pt x="10901" y="23186"/>
                </a:lnTo>
                <a:lnTo>
                  <a:pt x="11916" y="33611"/>
                </a:lnTo>
                <a:lnTo>
                  <a:pt x="12782" y="44212"/>
                </a:lnTo>
                <a:lnTo>
                  <a:pt x="12877" y="45583"/>
                </a:lnTo>
                <a:lnTo>
                  <a:pt x="13507" y="56228"/>
                </a:lnTo>
                <a:lnTo>
                  <a:pt x="21870" y="48188"/>
                </a:lnTo>
                <a:lnTo>
                  <a:pt x="33531" y="40914"/>
                </a:lnTo>
                <a:lnTo>
                  <a:pt x="48135" y="35643"/>
                </a:lnTo>
                <a:lnTo>
                  <a:pt x="65327" y="33611"/>
                </a:lnTo>
                <a:lnTo>
                  <a:pt x="147522" y="33611"/>
                </a:lnTo>
                <a:lnTo>
                  <a:pt x="140404" y="22066"/>
                </a:lnTo>
                <a:lnTo>
                  <a:pt x="115303" y="5968"/>
                </a:lnTo>
                <a:lnTo>
                  <a:pt x="78835" y="0"/>
                </a:lnTo>
                <a:close/>
              </a:path>
              <a:path w="379730" h="246379">
                <a:moveTo>
                  <a:pt x="297153" y="0"/>
                </a:moveTo>
                <a:lnTo>
                  <a:pt x="259316" y="5855"/>
                </a:lnTo>
                <a:lnTo>
                  <a:pt x="234258" y="20928"/>
                </a:lnTo>
                <a:lnTo>
                  <a:pt x="220389" y="41479"/>
                </a:lnTo>
                <a:lnTo>
                  <a:pt x="216119" y="63767"/>
                </a:lnTo>
                <a:lnTo>
                  <a:pt x="218956" y="82339"/>
                </a:lnTo>
                <a:lnTo>
                  <a:pt x="227034" y="97644"/>
                </a:lnTo>
                <a:lnTo>
                  <a:pt x="239708" y="110537"/>
                </a:lnTo>
                <a:lnTo>
                  <a:pt x="256327" y="121870"/>
                </a:lnTo>
                <a:lnTo>
                  <a:pt x="236365" y="132619"/>
                </a:lnTo>
                <a:lnTo>
                  <a:pt x="220320" y="145901"/>
                </a:lnTo>
                <a:lnTo>
                  <a:pt x="209635" y="162245"/>
                </a:lnTo>
                <a:lnTo>
                  <a:pt x="205752" y="182182"/>
                </a:lnTo>
                <a:lnTo>
                  <a:pt x="211843" y="208628"/>
                </a:lnTo>
                <a:lnTo>
                  <a:pt x="229036" y="228830"/>
                </a:lnTo>
                <a:lnTo>
                  <a:pt x="255709" y="241729"/>
                </a:lnTo>
                <a:lnTo>
                  <a:pt x="290242" y="246264"/>
                </a:lnTo>
                <a:lnTo>
                  <a:pt x="326926" y="240649"/>
                </a:lnTo>
                <a:lnTo>
                  <a:pt x="354952" y="225375"/>
                </a:lnTo>
                <a:lnTo>
                  <a:pt x="360554" y="218307"/>
                </a:lnTo>
                <a:lnTo>
                  <a:pt x="294326" y="218307"/>
                </a:lnTo>
                <a:lnTo>
                  <a:pt x="276805" y="215205"/>
                </a:lnTo>
                <a:lnTo>
                  <a:pt x="262761" y="206684"/>
                </a:lnTo>
                <a:lnTo>
                  <a:pt x="253429" y="193923"/>
                </a:lnTo>
                <a:lnTo>
                  <a:pt x="250044" y="178099"/>
                </a:lnTo>
                <a:lnTo>
                  <a:pt x="252050" y="164964"/>
                </a:lnTo>
                <a:lnTo>
                  <a:pt x="257853" y="153833"/>
                </a:lnTo>
                <a:lnTo>
                  <a:pt x="267131" y="143996"/>
                </a:lnTo>
                <a:lnTo>
                  <a:pt x="279562" y="134749"/>
                </a:lnTo>
                <a:lnTo>
                  <a:pt x="363194" y="134749"/>
                </a:lnTo>
                <a:lnTo>
                  <a:pt x="346804" y="121335"/>
                </a:lnTo>
                <a:lnTo>
                  <a:pt x="326995" y="109933"/>
                </a:lnTo>
                <a:lnTo>
                  <a:pt x="342367" y="101167"/>
                </a:lnTo>
                <a:lnTo>
                  <a:pt x="347755" y="96740"/>
                </a:lnTo>
                <a:lnTo>
                  <a:pt x="300608" y="96740"/>
                </a:lnTo>
                <a:lnTo>
                  <a:pt x="282330" y="87577"/>
                </a:lnTo>
                <a:lnTo>
                  <a:pt x="270295" y="78090"/>
                </a:lnTo>
                <a:lnTo>
                  <a:pt x="263679" y="67722"/>
                </a:lnTo>
                <a:lnTo>
                  <a:pt x="261656" y="55914"/>
                </a:lnTo>
                <a:lnTo>
                  <a:pt x="263806" y="44556"/>
                </a:lnTo>
                <a:lnTo>
                  <a:pt x="269902" y="35496"/>
                </a:lnTo>
                <a:lnTo>
                  <a:pt x="279414" y="29498"/>
                </a:lnTo>
                <a:lnTo>
                  <a:pt x="291813" y="27329"/>
                </a:lnTo>
                <a:lnTo>
                  <a:pt x="358787" y="27329"/>
                </a:lnTo>
                <a:lnTo>
                  <a:pt x="349533" y="16295"/>
                </a:lnTo>
                <a:lnTo>
                  <a:pt x="326730" y="4392"/>
                </a:lnTo>
                <a:lnTo>
                  <a:pt x="297153" y="0"/>
                </a:lnTo>
                <a:close/>
              </a:path>
              <a:path w="379730" h="246379">
                <a:moveTo>
                  <a:pt x="363194" y="134749"/>
                </a:moveTo>
                <a:lnTo>
                  <a:pt x="279562" y="134749"/>
                </a:lnTo>
                <a:lnTo>
                  <a:pt x="302920" y="147108"/>
                </a:lnTo>
                <a:lnTo>
                  <a:pt x="318474" y="158701"/>
                </a:lnTo>
                <a:lnTo>
                  <a:pt x="327137" y="170884"/>
                </a:lnTo>
                <a:lnTo>
                  <a:pt x="329822" y="185010"/>
                </a:lnTo>
                <a:lnTo>
                  <a:pt x="327500" y="198561"/>
                </a:lnTo>
                <a:lnTo>
                  <a:pt x="320673" y="209080"/>
                </a:lnTo>
                <a:lnTo>
                  <a:pt x="309546" y="215887"/>
                </a:lnTo>
                <a:lnTo>
                  <a:pt x="294326" y="218307"/>
                </a:lnTo>
                <a:lnTo>
                  <a:pt x="360554" y="218307"/>
                </a:lnTo>
                <a:lnTo>
                  <a:pt x="372847" y="202797"/>
                </a:lnTo>
                <a:lnTo>
                  <a:pt x="379140" y="175272"/>
                </a:lnTo>
                <a:lnTo>
                  <a:pt x="374879" y="152385"/>
                </a:lnTo>
                <a:lnTo>
                  <a:pt x="363433" y="134946"/>
                </a:lnTo>
                <a:lnTo>
                  <a:pt x="363194" y="134749"/>
                </a:lnTo>
                <a:close/>
              </a:path>
              <a:path w="379730" h="246379">
                <a:moveTo>
                  <a:pt x="358787" y="27329"/>
                </a:moveTo>
                <a:lnTo>
                  <a:pt x="291813" y="27329"/>
                </a:lnTo>
                <a:lnTo>
                  <a:pt x="306822" y="30033"/>
                </a:lnTo>
                <a:lnTo>
                  <a:pt x="317178" y="37184"/>
                </a:lnTo>
                <a:lnTo>
                  <a:pt x="323176" y="47339"/>
                </a:lnTo>
                <a:lnTo>
                  <a:pt x="325110" y="59055"/>
                </a:lnTo>
                <a:lnTo>
                  <a:pt x="323579" y="69622"/>
                </a:lnTo>
                <a:lnTo>
                  <a:pt x="318985" y="79543"/>
                </a:lnTo>
                <a:lnTo>
                  <a:pt x="311328" y="88642"/>
                </a:lnTo>
                <a:lnTo>
                  <a:pt x="300608" y="96740"/>
                </a:lnTo>
                <a:lnTo>
                  <a:pt x="347755" y="96740"/>
                </a:lnTo>
                <a:lnTo>
                  <a:pt x="355973" y="89988"/>
                </a:lnTo>
                <a:lnTo>
                  <a:pt x="365691" y="75040"/>
                </a:lnTo>
                <a:lnTo>
                  <a:pt x="369402" y="54972"/>
                </a:lnTo>
                <a:lnTo>
                  <a:pt x="364209" y="33793"/>
                </a:lnTo>
                <a:lnTo>
                  <a:pt x="358787" y="273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6740" y="3330662"/>
            <a:ext cx="1830710" cy="8740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749082" y="2722441"/>
            <a:ext cx="1010285" cy="567690"/>
          </a:xfrm>
          <a:custGeom>
            <a:avLst/>
            <a:gdLst/>
            <a:ahLst/>
            <a:cxnLst/>
            <a:rect l="l" t="t" r="r" b="b"/>
            <a:pathLst>
              <a:path w="1010285" h="567689">
                <a:moveTo>
                  <a:pt x="488251" y="283006"/>
                </a:moveTo>
                <a:lnTo>
                  <a:pt x="485571" y="233083"/>
                </a:lnTo>
                <a:lnTo>
                  <a:pt x="477545" y="187909"/>
                </a:lnTo>
                <a:lnTo>
                  <a:pt x="464159" y="147586"/>
                </a:lnTo>
                <a:lnTo>
                  <a:pt x="446100" y="113512"/>
                </a:lnTo>
                <a:lnTo>
                  <a:pt x="445439" y="112255"/>
                </a:lnTo>
                <a:lnTo>
                  <a:pt x="421398" y="82016"/>
                </a:lnTo>
                <a:lnTo>
                  <a:pt x="392023" y="57010"/>
                </a:lnTo>
                <a:lnTo>
                  <a:pt x="357352" y="37350"/>
                </a:lnTo>
                <a:lnTo>
                  <a:pt x="332765" y="28625"/>
                </a:lnTo>
                <a:lnTo>
                  <a:pt x="332765" y="283006"/>
                </a:lnTo>
                <a:lnTo>
                  <a:pt x="332765" y="284556"/>
                </a:lnTo>
                <a:lnTo>
                  <a:pt x="328498" y="349059"/>
                </a:lnTo>
                <a:lnTo>
                  <a:pt x="314680" y="396951"/>
                </a:lnTo>
                <a:lnTo>
                  <a:pt x="289775" y="429552"/>
                </a:lnTo>
                <a:lnTo>
                  <a:pt x="252247" y="448144"/>
                </a:lnTo>
                <a:lnTo>
                  <a:pt x="200583" y="454050"/>
                </a:lnTo>
                <a:lnTo>
                  <a:pt x="149275" y="454050"/>
                </a:lnTo>
                <a:lnTo>
                  <a:pt x="149275" y="113512"/>
                </a:lnTo>
                <a:lnTo>
                  <a:pt x="200583" y="113512"/>
                </a:lnTo>
                <a:lnTo>
                  <a:pt x="252247" y="119418"/>
                </a:lnTo>
                <a:lnTo>
                  <a:pt x="289775" y="138010"/>
                </a:lnTo>
                <a:lnTo>
                  <a:pt x="314680" y="170611"/>
                </a:lnTo>
                <a:lnTo>
                  <a:pt x="328498" y="218503"/>
                </a:lnTo>
                <a:lnTo>
                  <a:pt x="332765" y="283006"/>
                </a:lnTo>
                <a:lnTo>
                  <a:pt x="332765" y="28625"/>
                </a:lnTo>
                <a:lnTo>
                  <a:pt x="317385" y="23164"/>
                </a:lnTo>
                <a:lnTo>
                  <a:pt x="272122" y="14554"/>
                </a:lnTo>
                <a:lnTo>
                  <a:pt x="221589" y="11658"/>
                </a:lnTo>
                <a:lnTo>
                  <a:pt x="0" y="11658"/>
                </a:lnTo>
                <a:lnTo>
                  <a:pt x="0" y="555904"/>
                </a:lnTo>
                <a:lnTo>
                  <a:pt x="221589" y="555904"/>
                </a:lnTo>
                <a:lnTo>
                  <a:pt x="272122" y="553008"/>
                </a:lnTo>
                <a:lnTo>
                  <a:pt x="317385" y="544398"/>
                </a:lnTo>
                <a:lnTo>
                  <a:pt x="357352" y="530212"/>
                </a:lnTo>
                <a:lnTo>
                  <a:pt x="392023" y="510552"/>
                </a:lnTo>
                <a:lnTo>
                  <a:pt x="421398" y="485546"/>
                </a:lnTo>
                <a:lnTo>
                  <a:pt x="445439" y="455307"/>
                </a:lnTo>
                <a:lnTo>
                  <a:pt x="446100" y="454050"/>
                </a:lnTo>
                <a:lnTo>
                  <a:pt x="464159" y="419976"/>
                </a:lnTo>
                <a:lnTo>
                  <a:pt x="477545" y="379653"/>
                </a:lnTo>
                <a:lnTo>
                  <a:pt x="485571" y="334479"/>
                </a:lnTo>
                <a:lnTo>
                  <a:pt x="488251" y="284556"/>
                </a:lnTo>
                <a:lnTo>
                  <a:pt x="488251" y="283006"/>
                </a:lnTo>
                <a:close/>
              </a:path>
              <a:path w="1010285" h="567689">
                <a:moveTo>
                  <a:pt x="1009942" y="367741"/>
                </a:moveTo>
                <a:lnTo>
                  <a:pt x="873099" y="352196"/>
                </a:lnTo>
                <a:lnTo>
                  <a:pt x="860018" y="407365"/>
                </a:lnTo>
                <a:lnTo>
                  <a:pt x="839660" y="443064"/>
                </a:lnTo>
                <a:lnTo>
                  <a:pt x="812304" y="462292"/>
                </a:lnTo>
                <a:lnTo>
                  <a:pt x="778243" y="468045"/>
                </a:lnTo>
                <a:lnTo>
                  <a:pt x="743762" y="461949"/>
                </a:lnTo>
                <a:lnTo>
                  <a:pt x="715518" y="442417"/>
                </a:lnTo>
                <a:lnTo>
                  <a:pt x="694321" y="407581"/>
                </a:lnTo>
                <a:lnTo>
                  <a:pt x="681012" y="355587"/>
                </a:lnTo>
                <a:lnTo>
                  <a:pt x="676389" y="284568"/>
                </a:lnTo>
                <a:lnTo>
                  <a:pt x="680935" y="212572"/>
                </a:lnTo>
                <a:lnTo>
                  <a:pt x="694105" y="160642"/>
                </a:lnTo>
                <a:lnTo>
                  <a:pt x="715175" y="125590"/>
                </a:lnTo>
                <a:lnTo>
                  <a:pt x="743458" y="105752"/>
                </a:lnTo>
                <a:lnTo>
                  <a:pt x="778243" y="99517"/>
                </a:lnTo>
                <a:lnTo>
                  <a:pt x="812901" y="105841"/>
                </a:lnTo>
                <a:lnTo>
                  <a:pt x="839177" y="125653"/>
                </a:lnTo>
                <a:lnTo>
                  <a:pt x="857732" y="160197"/>
                </a:lnTo>
                <a:lnTo>
                  <a:pt x="869213" y="210693"/>
                </a:lnTo>
                <a:lnTo>
                  <a:pt x="1005268" y="194360"/>
                </a:lnTo>
                <a:lnTo>
                  <a:pt x="993914" y="145415"/>
                </a:lnTo>
                <a:lnTo>
                  <a:pt x="975715" y="102793"/>
                </a:lnTo>
                <a:lnTo>
                  <a:pt x="950493" y="66941"/>
                </a:lnTo>
                <a:lnTo>
                  <a:pt x="918083" y="38303"/>
                </a:lnTo>
                <a:lnTo>
                  <a:pt x="878293" y="17310"/>
                </a:lnTo>
                <a:lnTo>
                  <a:pt x="830961" y="4394"/>
                </a:lnTo>
                <a:lnTo>
                  <a:pt x="775906" y="0"/>
                </a:lnTo>
                <a:lnTo>
                  <a:pt x="725182" y="4038"/>
                </a:lnTo>
                <a:lnTo>
                  <a:pt x="679450" y="15913"/>
                </a:lnTo>
                <a:lnTo>
                  <a:pt x="638949" y="35179"/>
                </a:lnTo>
                <a:lnTo>
                  <a:pt x="603973" y="61442"/>
                </a:lnTo>
                <a:lnTo>
                  <a:pt x="574763" y="94272"/>
                </a:lnTo>
                <a:lnTo>
                  <a:pt x="551586" y="133261"/>
                </a:lnTo>
                <a:lnTo>
                  <a:pt x="534708" y="177990"/>
                </a:lnTo>
                <a:lnTo>
                  <a:pt x="524383" y="228041"/>
                </a:lnTo>
                <a:lnTo>
                  <a:pt x="520890" y="283006"/>
                </a:lnTo>
                <a:lnTo>
                  <a:pt x="524484" y="340550"/>
                </a:lnTo>
                <a:lnTo>
                  <a:pt x="535063" y="391147"/>
                </a:lnTo>
                <a:lnTo>
                  <a:pt x="552272" y="436029"/>
                </a:lnTo>
                <a:lnTo>
                  <a:pt x="575779" y="474891"/>
                </a:lnTo>
                <a:lnTo>
                  <a:pt x="605243" y="507403"/>
                </a:lnTo>
                <a:lnTo>
                  <a:pt x="640334" y="533247"/>
                </a:lnTo>
                <a:lnTo>
                  <a:pt x="680694" y="552107"/>
                </a:lnTo>
                <a:lnTo>
                  <a:pt x="725995" y="563651"/>
                </a:lnTo>
                <a:lnTo>
                  <a:pt x="775906" y="567575"/>
                </a:lnTo>
                <a:lnTo>
                  <a:pt x="828573" y="563600"/>
                </a:lnTo>
                <a:lnTo>
                  <a:pt x="875614" y="551624"/>
                </a:lnTo>
                <a:lnTo>
                  <a:pt x="916571" y="531520"/>
                </a:lnTo>
                <a:lnTo>
                  <a:pt x="950963" y="503186"/>
                </a:lnTo>
                <a:lnTo>
                  <a:pt x="978293" y="466521"/>
                </a:lnTo>
                <a:lnTo>
                  <a:pt x="998118" y="421411"/>
                </a:lnTo>
                <a:lnTo>
                  <a:pt x="1009942" y="367741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08741" y="2734094"/>
            <a:ext cx="149860" cy="544830"/>
          </a:xfrm>
          <a:custGeom>
            <a:avLst/>
            <a:gdLst/>
            <a:ahLst/>
            <a:cxnLst/>
            <a:rect l="l" t="t" r="r" b="b"/>
            <a:pathLst>
              <a:path w="149860" h="544829">
                <a:moveTo>
                  <a:pt x="149283" y="0"/>
                </a:moveTo>
                <a:lnTo>
                  <a:pt x="0" y="0"/>
                </a:lnTo>
                <a:lnTo>
                  <a:pt x="0" y="544245"/>
                </a:lnTo>
                <a:lnTo>
                  <a:pt x="149283" y="544245"/>
                </a:lnTo>
                <a:lnTo>
                  <a:pt x="149283" y="0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412082-6090-622F-5FB7-7F1ADFE943A7}"/>
              </a:ext>
            </a:extLst>
          </p:cNvPr>
          <p:cNvGrpSpPr/>
          <p:nvPr/>
        </p:nvGrpSpPr>
        <p:grpSpPr>
          <a:xfrm>
            <a:off x="3414101" y="4206874"/>
            <a:ext cx="14105549" cy="1079403"/>
            <a:chOff x="5458424" y="4429416"/>
            <a:chExt cx="10951092" cy="856861"/>
          </a:xfrm>
        </p:grpSpPr>
        <p:sp>
          <p:nvSpPr>
            <p:cNvPr id="11" name="object 11"/>
            <p:cNvSpPr/>
            <p:nvPr/>
          </p:nvSpPr>
          <p:spPr>
            <a:xfrm>
              <a:off x="5458424" y="4436019"/>
              <a:ext cx="2694305" cy="669290"/>
            </a:xfrm>
            <a:custGeom>
              <a:avLst/>
              <a:gdLst/>
              <a:ahLst/>
              <a:cxnLst/>
              <a:rect l="l" t="t" r="r" b="b"/>
              <a:pathLst>
                <a:path w="2694304" h="669289">
                  <a:moveTo>
                    <a:pt x="360920" y="139461"/>
                  </a:moveTo>
                  <a:lnTo>
                    <a:pt x="179041" y="139461"/>
                  </a:lnTo>
                  <a:lnTo>
                    <a:pt x="179041" y="659634"/>
                  </a:lnTo>
                  <a:lnTo>
                    <a:pt x="360920" y="659634"/>
                  </a:lnTo>
                  <a:lnTo>
                    <a:pt x="360920" y="139461"/>
                  </a:lnTo>
                  <a:close/>
                </a:path>
                <a:path w="2694304" h="669289">
                  <a:moveTo>
                    <a:pt x="540904" y="0"/>
                  </a:moveTo>
                  <a:lnTo>
                    <a:pt x="0" y="0"/>
                  </a:lnTo>
                  <a:lnTo>
                    <a:pt x="0" y="139461"/>
                  </a:lnTo>
                  <a:lnTo>
                    <a:pt x="540904" y="139461"/>
                  </a:lnTo>
                  <a:lnTo>
                    <a:pt x="540904" y="0"/>
                  </a:lnTo>
                  <a:close/>
                </a:path>
                <a:path w="2694304" h="669289">
                  <a:moveTo>
                    <a:pt x="765201" y="0"/>
                  </a:moveTo>
                  <a:lnTo>
                    <a:pt x="599353" y="0"/>
                  </a:lnTo>
                  <a:lnTo>
                    <a:pt x="599353" y="659634"/>
                  </a:lnTo>
                  <a:lnTo>
                    <a:pt x="765201" y="659634"/>
                  </a:lnTo>
                  <a:lnTo>
                    <a:pt x="765201" y="379758"/>
                  </a:lnTo>
                  <a:lnTo>
                    <a:pt x="770060" y="342460"/>
                  </a:lnTo>
                  <a:lnTo>
                    <a:pt x="784285" y="314616"/>
                  </a:lnTo>
                  <a:lnTo>
                    <a:pt x="807343" y="297196"/>
                  </a:lnTo>
                  <a:lnTo>
                    <a:pt x="838707" y="291174"/>
                  </a:lnTo>
                  <a:lnTo>
                    <a:pt x="1060058" y="291174"/>
                  </a:lnTo>
                  <a:lnTo>
                    <a:pt x="1059942" y="289817"/>
                  </a:lnTo>
                  <a:lnTo>
                    <a:pt x="1052220" y="263855"/>
                  </a:lnTo>
                  <a:lnTo>
                    <a:pt x="765201" y="263855"/>
                  </a:lnTo>
                  <a:lnTo>
                    <a:pt x="765201" y="0"/>
                  </a:lnTo>
                  <a:close/>
                </a:path>
                <a:path w="2694304" h="669289">
                  <a:moveTo>
                    <a:pt x="1060058" y="291174"/>
                  </a:moveTo>
                  <a:lnTo>
                    <a:pt x="838707" y="291174"/>
                  </a:lnTo>
                  <a:lnTo>
                    <a:pt x="865079" y="295606"/>
                  </a:lnTo>
                  <a:lnTo>
                    <a:pt x="883588" y="308961"/>
                  </a:lnTo>
                  <a:lnTo>
                    <a:pt x="894499" y="331328"/>
                  </a:lnTo>
                  <a:lnTo>
                    <a:pt x="898077" y="362795"/>
                  </a:lnTo>
                  <a:lnTo>
                    <a:pt x="898077" y="659634"/>
                  </a:lnTo>
                  <a:lnTo>
                    <a:pt x="1063925" y="659634"/>
                  </a:lnTo>
                  <a:lnTo>
                    <a:pt x="1063925" y="336408"/>
                  </a:lnTo>
                  <a:lnTo>
                    <a:pt x="1060058" y="291174"/>
                  </a:lnTo>
                  <a:close/>
                </a:path>
                <a:path w="2694304" h="669289">
                  <a:moveTo>
                    <a:pt x="910328" y="166790"/>
                  </a:moveTo>
                  <a:lnTo>
                    <a:pt x="864063" y="172415"/>
                  </a:lnTo>
                  <a:lnTo>
                    <a:pt x="824336" y="189879"/>
                  </a:lnTo>
                  <a:lnTo>
                    <a:pt x="791323" y="220064"/>
                  </a:lnTo>
                  <a:lnTo>
                    <a:pt x="765201" y="263855"/>
                  </a:lnTo>
                  <a:lnTo>
                    <a:pt x="1052220" y="263855"/>
                  </a:lnTo>
                  <a:lnTo>
                    <a:pt x="1027056" y="214850"/>
                  </a:lnTo>
                  <a:lnTo>
                    <a:pt x="997473" y="188988"/>
                  </a:lnTo>
                  <a:lnTo>
                    <a:pt x="958677" y="172549"/>
                  </a:lnTo>
                  <a:lnTo>
                    <a:pt x="910328" y="166790"/>
                  </a:lnTo>
                  <a:close/>
                </a:path>
                <a:path w="2694304" h="669289">
                  <a:moveTo>
                    <a:pt x="1563144" y="277038"/>
                  </a:moveTo>
                  <a:lnTo>
                    <a:pt x="1354199" y="277038"/>
                  </a:lnTo>
                  <a:lnTo>
                    <a:pt x="1380315" y="281264"/>
                  </a:lnTo>
                  <a:lnTo>
                    <a:pt x="1399189" y="293883"/>
                  </a:lnTo>
                  <a:lnTo>
                    <a:pt x="1410643" y="314807"/>
                  </a:lnTo>
                  <a:lnTo>
                    <a:pt x="1414501" y="343947"/>
                  </a:lnTo>
                  <a:lnTo>
                    <a:pt x="1414501" y="361852"/>
                  </a:lnTo>
                  <a:lnTo>
                    <a:pt x="1319777" y="368178"/>
                  </a:lnTo>
                  <a:lnTo>
                    <a:pt x="1256511" y="378477"/>
                  </a:lnTo>
                  <a:lnTo>
                    <a:pt x="1207160" y="393391"/>
                  </a:lnTo>
                  <a:lnTo>
                    <a:pt x="1170198" y="412623"/>
                  </a:lnTo>
                  <a:lnTo>
                    <a:pt x="1127350" y="462849"/>
                  </a:lnTo>
                  <a:lnTo>
                    <a:pt x="1115777" y="526769"/>
                  </a:lnTo>
                  <a:lnTo>
                    <a:pt x="1123459" y="575217"/>
                  </a:lnTo>
                  <a:lnTo>
                    <a:pt x="1145119" y="614711"/>
                  </a:lnTo>
                  <a:lnTo>
                    <a:pt x="1178675" y="644210"/>
                  </a:lnTo>
                  <a:lnTo>
                    <a:pt x="1222047" y="662672"/>
                  </a:lnTo>
                  <a:lnTo>
                    <a:pt x="1273154" y="669058"/>
                  </a:lnTo>
                  <a:lnTo>
                    <a:pt x="1320213" y="664228"/>
                  </a:lnTo>
                  <a:lnTo>
                    <a:pt x="1360555" y="649503"/>
                  </a:lnTo>
                  <a:lnTo>
                    <a:pt x="1393476" y="624530"/>
                  </a:lnTo>
                  <a:lnTo>
                    <a:pt x="1418270" y="588955"/>
                  </a:lnTo>
                  <a:lnTo>
                    <a:pt x="1580360" y="588955"/>
                  </a:lnTo>
                  <a:lnTo>
                    <a:pt x="1580360" y="571050"/>
                  </a:lnTo>
                  <a:lnTo>
                    <a:pt x="1339121" y="571050"/>
                  </a:lnTo>
                  <a:lnTo>
                    <a:pt x="1317167" y="567413"/>
                  </a:lnTo>
                  <a:lnTo>
                    <a:pt x="1299188" y="556798"/>
                  </a:lnTo>
                  <a:lnTo>
                    <a:pt x="1287040" y="539647"/>
                  </a:lnTo>
                  <a:lnTo>
                    <a:pt x="1282578" y="516403"/>
                  </a:lnTo>
                  <a:lnTo>
                    <a:pt x="1287908" y="489383"/>
                  </a:lnTo>
                  <a:lnTo>
                    <a:pt x="1307550" y="467045"/>
                  </a:lnTo>
                  <a:lnTo>
                    <a:pt x="1346980" y="450539"/>
                  </a:lnTo>
                  <a:lnTo>
                    <a:pt x="1411674" y="441012"/>
                  </a:lnTo>
                  <a:lnTo>
                    <a:pt x="1580360" y="441012"/>
                  </a:lnTo>
                  <a:lnTo>
                    <a:pt x="1580360" y="375988"/>
                  </a:lnTo>
                  <a:lnTo>
                    <a:pt x="1577017" y="327229"/>
                  </a:lnTo>
                  <a:lnTo>
                    <a:pt x="1566872" y="284863"/>
                  </a:lnTo>
                  <a:lnTo>
                    <a:pt x="1563144" y="277038"/>
                  </a:lnTo>
                  <a:close/>
                </a:path>
                <a:path w="2694304" h="669289">
                  <a:moveTo>
                    <a:pt x="1580360" y="588955"/>
                  </a:moveTo>
                  <a:lnTo>
                    <a:pt x="1418270" y="588955"/>
                  </a:lnTo>
                  <a:lnTo>
                    <a:pt x="1418270" y="659634"/>
                  </a:lnTo>
                  <a:lnTo>
                    <a:pt x="1580360" y="659634"/>
                  </a:lnTo>
                  <a:lnTo>
                    <a:pt x="1580360" y="588955"/>
                  </a:lnTo>
                  <a:close/>
                </a:path>
                <a:path w="2694304" h="669289">
                  <a:moveTo>
                    <a:pt x="1580360" y="441012"/>
                  </a:moveTo>
                  <a:lnTo>
                    <a:pt x="1414501" y="441012"/>
                  </a:lnTo>
                  <a:lnTo>
                    <a:pt x="1414501" y="483419"/>
                  </a:lnTo>
                  <a:lnTo>
                    <a:pt x="1409082" y="520961"/>
                  </a:lnTo>
                  <a:lnTo>
                    <a:pt x="1393770" y="548434"/>
                  </a:lnTo>
                  <a:lnTo>
                    <a:pt x="1369978" y="565308"/>
                  </a:lnTo>
                  <a:lnTo>
                    <a:pt x="1339121" y="571050"/>
                  </a:lnTo>
                  <a:lnTo>
                    <a:pt x="1580360" y="571050"/>
                  </a:lnTo>
                  <a:lnTo>
                    <a:pt x="1580360" y="441012"/>
                  </a:lnTo>
                  <a:close/>
                </a:path>
                <a:path w="2694304" h="669289">
                  <a:moveTo>
                    <a:pt x="1353257" y="166790"/>
                  </a:moveTo>
                  <a:lnTo>
                    <a:pt x="1295601" y="171934"/>
                  </a:lnTo>
                  <a:lnTo>
                    <a:pt x="1246977" y="186580"/>
                  </a:lnTo>
                  <a:lnTo>
                    <a:pt x="1207306" y="209549"/>
                  </a:lnTo>
                  <a:lnTo>
                    <a:pt x="1176508" y="239664"/>
                  </a:lnTo>
                  <a:lnTo>
                    <a:pt x="1154506" y="275747"/>
                  </a:lnTo>
                  <a:lnTo>
                    <a:pt x="1141221" y="316618"/>
                  </a:lnTo>
                  <a:lnTo>
                    <a:pt x="1288233" y="334523"/>
                  </a:lnTo>
                  <a:lnTo>
                    <a:pt x="1298407" y="309639"/>
                  </a:lnTo>
                  <a:lnTo>
                    <a:pt x="1312381" y="291645"/>
                  </a:lnTo>
                  <a:lnTo>
                    <a:pt x="1330772" y="280719"/>
                  </a:lnTo>
                  <a:lnTo>
                    <a:pt x="1354199" y="277038"/>
                  </a:lnTo>
                  <a:lnTo>
                    <a:pt x="1563144" y="277038"/>
                  </a:lnTo>
                  <a:lnTo>
                    <a:pt x="1549748" y="248924"/>
                  </a:lnTo>
                  <a:lnTo>
                    <a:pt x="1525467" y="219444"/>
                  </a:lnTo>
                  <a:lnTo>
                    <a:pt x="1493855" y="196458"/>
                  </a:lnTo>
                  <a:lnTo>
                    <a:pt x="1454733" y="179998"/>
                  </a:lnTo>
                  <a:lnTo>
                    <a:pt x="1407926" y="170098"/>
                  </a:lnTo>
                  <a:lnTo>
                    <a:pt x="1353257" y="166790"/>
                  </a:lnTo>
                  <a:close/>
                </a:path>
                <a:path w="2694304" h="669289">
                  <a:moveTo>
                    <a:pt x="1822562" y="180926"/>
                  </a:moveTo>
                  <a:lnTo>
                    <a:pt x="1656713" y="180926"/>
                  </a:lnTo>
                  <a:lnTo>
                    <a:pt x="1656713" y="659634"/>
                  </a:lnTo>
                  <a:lnTo>
                    <a:pt x="1822562" y="659634"/>
                  </a:lnTo>
                  <a:lnTo>
                    <a:pt x="1822562" y="379758"/>
                  </a:lnTo>
                  <a:lnTo>
                    <a:pt x="1827421" y="342460"/>
                  </a:lnTo>
                  <a:lnTo>
                    <a:pt x="1841645" y="314616"/>
                  </a:lnTo>
                  <a:lnTo>
                    <a:pt x="1864704" y="297196"/>
                  </a:lnTo>
                  <a:lnTo>
                    <a:pt x="1896067" y="291174"/>
                  </a:lnTo>
                  <a:lnTo>
                    <a:pt x="2117418" y="291174"/>
                  </a:lnTo>
                  <a:lnTo>
                    <a:pt x="2117302" y="289817"/>
                  </a:lnTo>
                  <a:lnTo>
                    <a:pt x="2109581" y="263855"/>
                  </a:lnTo>
                  <a:lnTo>
                    <a:pt x="1822562" y="263855"/>
                  </a:lnTo>
                  <a:lnTo>
                    <a:pt x="1822562" y="180926"/>
                  </a:lnTo>
                  <a:close/>
                </a:path>
                <a:path w="2694304" h="669289">
                  <a:moveTo>
                    <a:pt x="2117418" y="291174"/>
                  </a:moveTo>
                  <a:lnTo>
                    <a:pt x="1896067" y="291174"/>
                  </a:lnTo>
                  <a:lnTo>
                    <a:pt x="1922439" y="295606"/>
                  </a:lnTo>
                  <a:lnTo>
                    <a:pt x="1940948" y="308961"/>
                  </a:lnTo>
                  <a:lnTo>
                    <a:pt x="1951859" y="331328"/>
                  </a:lnTo>
                  <a:lnTo>
                    <a:pt x="1955437" y="362795"/>
                  </a:lnTo>
                  <a:lnTo>
                    <a:pt x="1955437" y="659634"/>
                  </a:lnTo>
                  <a:lnTo>
                    <a:pt x="2121286" y="659634"/>
                  </a:lnTo>
                  <a:lnTo>
                    <a:pt x="2121286" y="336408"/>
                  </a:lnTo>
                  <a:lnTo>
                    <a:pt x="2117418" y="291174"/>
                  </a:lnTo>
                  <a:close/>
                </a:path>
                <a:path w="2694304" h="669289">
                  <a:moveTo>
                    <a:pt x="1967688" y="166790"/>
                  </a:moveTo>
                  <a:lnTo>
                    <a:pt x="1921423" y="172415"/>
                  </a:lnTo>
                  <a:lnTo>
                    <a:pt x="1881696" y="189879"/>
                  </a:lnTo>
                  <a:lnTo>
                    <a:pt x="1848683" y="220064"/>
                  </a:lnTo>
                  <a:lnTo>
                    <a:pt x="1822562" y="263855"/>
                  </a:lnTo>
                  <a:lnTo>
                    <a:pt x="2109581" y="263855"/>
                  </a:lnTo>
                  <a:lnTo>
                    <a:pt x="2084416" y="214850"/>
                  </a:lnTo>
                  <a:lnTo>
                    <a:pt x="2054834" y="188988"/>
                  </a:lnTo>
                  <a:lnTo>
                    <a:pt x="2016038" y="172549"/>
                  </a:lnTo>
                  <a:lnTo>
                    <a:pt x="1967688" y="166790"/>
                  </a:lnTo>
                  <a:close/>
                </a:path>
                <a:path w="2694304" h="669289">
                  <a:moveTo>
                    <a:pt x="2363498" y="0"/>
                  </a:moveTo>
                  <a:lnTo>
                    <a:pt x="2197639" y="0"/>
                  </a:lnTo>
                  <a:lnTo>
                    <a:pt x="2197639" y="659634"/>
                  </a:lnTo>
                  <a:lnTo>
                    <a:pt x="2363498" y="659634"/>
                  </a:lnTo>
                  <a:lnTo>
                    <a:pt x="2363498" y="538067"/>
                  </a:lnTo>
                  <a:lnTo>
                    <a:pt x="2416261" y="473996"/>
                  </a:lnTo>
                  <a:lnTo>
                    <a:pt x="2594116" y="473996"/>
                  </a:lnTo>
                  <a:lnTo>
                    <a:pt x="2538708" y="371276"/>
                  </a:lnTo>
                  <a:lnTo>
                    <a:pt x="2363498" y="371276"/>
                  </a:lnTo>
                  <a:lnTo>
                    <a:pt x="2363498" y="0"/>
                  </a:lnTo>
                  <a:close/>
                </a:path>
                <a:path w="2694304" h="669289">
                  <a:moveTo>
                    <a:pt x="2594116" y="473996"/>
                  </a:moveTo>
                  <a:lnTo>
                    <a:pt x="2416261" y="473996"/>
                  </a:lnTo>
                  <a:lnTo>
                    <a:pt x="2513326" y="659634"/>
                  </a:lnTo>
                  <a:lnTo>
                    <a:pt x="2694253" y="659634"/>
                  </a:lnTo>
                  <a:lnTo>
                    <a:pt x="2594116" y="473996"/>
                  </a:lnTo>
                  <a:close/>
                </a:path>
                <a:path w="2694304" h="669289">
                  <a:moveTo>
                    <a:pt x="2682002" y="180926"/>
                  </a:moveTo>
                  <a:lnTo>
                    <a:pt x="2518038" y="180926"/>
                  </a:lnTo>
                  <a:lnTo>
                    <a:pt x="2363498" y="371276"/>
                  </a:lnTo>
                  <a:lnTo>
                    <a:pt x="2538708" y="371276"/>
                  </a:lnTo>
                  <a:lnTo>
                    <a:pt x="2533116" y="360910"/>
                  </a:lnTo>
                  <a:lnTo>
                    <a:pt x="2682002" y="180926"/>
                  </a:lnTo>
                  <a:close/>
                </a:path>
              </a:pathLst>
            </a:custGeom>
            <a:solidFill>
              <a:srgbClr val="2A7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2954" y="4602813"/>
              <a:ext cx="1532890" cy="679450"/>
            </a:xfrm>
            <a:custGeom>
              <a:avLst/>
              <a:gdLst/>
              <a:ahLst/>
              <a:cxnLst/>
              <a:rect l="l" t="t" r="r" b="b"/>
              <a:pathLst>
                <a:path w="1532890" h="679450">
                  <a:moveTo>
                    <a:pt x="44281" y="565396"/>
                  </a:moveTo>
                  <a:lnTo>
                    <a:pt x="44281" y="670000"/>
                  </a:lnTo>
                  <a:lnTo>
                    <a:pt x="68267" y="673858"/>
                  </a:lnTo>
                  <a:lnTo>
                    <a:pt x="92696" y="676832"/>
                  </a:lnTo>
                  <a:lnTo>
                    <a:pt x="116240" y="678747"/>
                  </a:lnTo>
                  <a:lnTo>
                    <a:pt x="137576" y="679424"/>
                  </a:lnTo>
                  <a:lnTo>
                    <a:pt x="190890" y="675829"/>
                  </a:lnTo>
                  <a:lnTo>
                    <a:pt x="235511" y="664486"/>
                  </a:lnTo>
                  <a:lnTo>
                    <a:pt x="272332" y="644557"/>
                  </a:lnTo>
                  <a:lnTo>
                    <a:pt x="302241" y="615206"/>
                  </a:lnTo>
                  <a:lnTo>
                    <a:pt x="326130" y="575594"/>
                  </a:lnTo>
                  <a:lnTo>
                    <a:pt x="327811" y="571050"/>
                  </a:lnTo>
                  <a:lnTo>
                    <a:pt x="116844" y="571050"/>
                  </a:lnTo>
                  <a:lnTo>
                    <a:pt x="99543" y="570697"/>
                  </a:lnTo>
                  <a:lnTo>
                    <a:pt x="80916" y="569637"/>
                  </a:lnTo>
                  <a:lnTo>
                    <a:pt x="62112" y="567870"/>
                  </a:lnTo>
                  <a:lnTo>
                    <a:pt x="44281" y="565396"/>
                  </a:lnTo>
                  <a:close/>
                </a:path>
                <a:path w="1532890" h="679450">
                  <a:moveTo>
                    <a:pt x="176214" y="14135"/>
                  </a:moveTo>
                  <a:lnTo>
                    <a:pt x="0" y="14135"/>
                  </a:lnTo>
                  <a:lnTo>
                    <a:pt x="185638" y="532423"/>
                  </a:lnTo>
                  <a:lnTo>
                    <a:pt x="185638" y="533365"/>
                  </a:lnTo>
                  <a:lnTo>
                    <a:pt x="175684" y="551176"/>
                  </a:lnTo>
                  <a:lnTo>
                    <a:pt x="161843" y="562806"/>
                  </a:lnTo>
                  <a:lnTo>
                    <a:pt x="142701" y="569136"/>
                  </a:lnTo>
                  <a:lnTo>
                    <a:pt x="116844" y="571050"/>
                  </a:lnTo>
                  <a:lnTo>
                    <a:pt x="327811" y="571050"/>
                  </a:lnTo>
                  <a:lnTo>
                    <a:pt x="344890" y="524884"/>
                  </a:lnTo>
                  <a:lnTo>
                    <a:pt x="396156" y="353371"/>
                  </a:lnTo>
                  <a:lnTo>
                    <a:pt x="269499" y="353371"/>
                  </a:lnTo>
                  <a:lnTo>
                    <a:pt x="176214" y="14135"/>
                  </a:lnTo>
                  <a:close/>
                </a:path>
                <a:path w="1532890" h="679450">
                  <a:moveTo>
                    <a:pt x="497555" y="14135"/>
                  </a:moveTo>
                  <a:lnTo>
                    <a:pt x="348659" y="14135"/>
                  </a:lnTo>
                  <a:lnTo>
                    <a:pt x="269499" y="353371"/>
                  </a:lnTo>
                  <a:lnTo>
                    <a:pt x="396156" y="353371"/>
                  </a:lnTo>
                  <a:lnTo>
                    <a:pt x="497555" y="14135"/>
                  </a:lnTo>
                  <a:close/>
                </a:path>
                <a:path w="1532890" h="679450">
                  <a:moveTo>
                    <a:pt x="757652" y="0"/>
                  </a:moveTo>
                  <a:lnTo>
                    <a:pt x="708289" y="3783"/>
                  </a:lnTo>
                  <a:lnTo>
                    <a:pt x="663456" y="14771"/>
                  </a:lnTo>
                  <a:lnTo>
                    <a:pt x="623492" y="32422"/>
                  </a:lnTo>
                  <a:lnTo>
                    <a:pt x="588741" y="56191"/>
                  </a:lnTo>
                  <a:lnTo>
                    <a:pt x="559542" y="85538"/>
                  </a:lnTo>
                  <a:lnTo>
                    <a:pt x="536238" y="119918"/>
                  </a:lnTo>
                  <a:lnTo>
                    <a:pt x="519169" y="158790"/>
                  </a:lnTo>
                  <a:lnTo>
                    <a:pt x="508678" y="201610"/>
                  </a:lnTo>
                  <a:lnTo>
                    <a:pt x="505105" y="247835"/>
                  </a:lnTo>
                  <a:lnTo>
                    <a:pt x="505105" y="259143"/>
                  </a:lnTo>
                  <a:lnTo>
                    <a:pt x="508678" y="305366"/>
                  </a:lnTo>
                  <a:lnTo>
                    <a:pt x="519169" y="348184"/>
                  </a:lnTo>
                  <a:lnTo>
                    <a:pt x="536238" y="387055"/>
                  </a:lnTo>
                  <a:lnTo>
                    <a:pt x="559542" y="421436"/>
                  </a:lnTo>
                  <a:lnTo>
                    <a:pt x="588741" y="450783"/>
                  </a:lnTo>
                  <a:lnTo>
                    <a:pt x="623492" y="474554"/>
                  </a:lnTo>
                  <a:lnTo>
                    <a:pt x="663456" y="492206"/>
                  </a:lnTo>
                  <a:lnTo>
                    <a:pt x="708289" y="503195"/>
                  </a:lnTo>
                  <a:lnTo>
                    <a:pt x="757652" y="506979"/>
                  </a:lnTo>
                  <a:lnTo>
                    <a:pt x="807014" y="503195"/>
                  </a:lnTo>
                  <a:lnTo>
                    <a:pt x="851848" y="492206"/>
                  </a:lnTo>
                  <a:lnTo>
                    <a:pt x="891811" y="474554"/>
                  </a:lnTo>
                  <a:lnTo>
                    <a:pt x="926563" y="450783"/>
                  </a:lnTo>
                  <a:lnTo>
                    <a:pt x="955762" y="421436"/>
                  </a:lnTo>
                  <a:lnTo>
                    <a:pt x="964850" y="408029"/>
                  </a:lnTo>
                  <a:lnTo>
                    <a:pt x="757652" y="408029"/>
                  </a:lnTo>
                  <a:lnTo>
                    <a:pt x="724065" y="400048"/>
                  </a:lnTo>
                  <a:lnTo>
                    <a:pt x="698871" y="374576"/>
                  </a:lnTo>
                  <a:lnTo>
                    <a:pt x="683042" y="329315"/>
                  </a:lnTo>
                  <a:lnTo>
                    <a:pt x="677550" y="261971"/>
                  </a:lnTo>
                  <a:lnTo>
                    <a:pt x="677550" y="244065"/>
                  </a:lnTo>
                  <a:lnTo>
                    <a:pt x="683042" y="177112"/>
                  </a:lnTo>
                  <a:lnTo>
                    <a:pt x="698871" y="131804"/>
                  </a:lnTo>
                  <a:lnTo>
                    <a:pt x="724065" y="106110"/>
                  </a:lnTo>
                  <a:lnTo>
                    <a:pt x="757652" y="97997"/>
                  </a:lnTo>
                  <a:lnTo>
                    <a:pt x="964207" y="97997"/>
                  </a:lnTo>
                  <a:lnTo>
                    <a:pt x="955762" y="85538"/>
                  </a:lnTo>
                  <a:lnTo>
                    <a:pt x="926563" y="56191"/>
                  </a:lnTo>
                  <a:lnTo>
                    <a:pt x="891811" y="32422"/>
                  </a:lnTo>
                  <a:lnTo>
                    <a:pt x="851848" y="14771"/>
                  </a:lnTo>
                  <a:lnTo>
                    <a:pt x="807014" y="3783"/>
                  </a:lnTo>
                  <a:lnTo>
                    <a:pt x="757652" y="0"/>
                  </a:lnTo>
                  <a:close/>
                </a:path>
                <a:path w="1532890" h="679450">
                  <a:moveTo>
                    <a:pt x="964207" y="97997"/>
                  </a:moveTo>
                  <a:lnTo>
                    <a:pt x="757652" y="97997"/>
                  </a:lnTo>
                  <a:lnTo>
                    <a:pt x="791239" y="106110"/>
                  </a:lnTo>
                  <a:lnTo>
                    <a:pt x="816433" y="131804"/>
                  </a:lnTo>
                  <a:lnTo>
                    <a:pt x="832262" y="177112"/>
                  </a:lnTo>
                  <a:lnTo>
                    <a:pt x="837754" y="244065"/>
                  </a:lnTo>
                  <a:lnTo>
                    <a:pt x="837754" y="261971"/>
                  </a:lnTo>
                  <a:lnTo>
                    <a:pt x="832262" y="329315"/>
                  </a:lnTo>
                  <a:lnTo>
                    <a:pt x="816433" y="374576"/>
                  </a:lnTo>
                  <a:lnTo>
                    <a:pt x="791239" y="400048"/>
                  </a:lnTo>
                  <a:lnTo>
                    <a:pt x="757652" y="408029"/>
                  </a:lnTo>
                  <a:lnTo>
                    <a:pt x="964850" y="408029"/>
                  </a:lnTo>
                  <a:lnTo>
                    <a:pt x="979066" y="387055"/>
                  </a:lnTo>
                  <a:lnTo>
                    <a:pt x="996135" y="348184"/>
                  </a:lnTo>
                  <a:lnTo>
                    <a:pt x="1006626" y="305366"/>
                  </a:lnTo>
                  <a:lnTo>
                    <a:pt x="1010199" y="259143"/>
                  </a:lnTo>
                  <a:lnTo>
                    <a:pt x="1010199" y="247835"/>
                  </a:lnTo>
                  <a:lnTo>
                    <a:pt x="1006626" y="201610"/>
                  </a:lnTo>
                  <a:lnTo>
                    <a:pt x="996135" y="158790"/>
                  </a:lnTo>
                  <a:lnTo>
                    <a:pt x="979066" y="119918"/>
                  </a:lnTo>
                  <a:lnTo>
                    <a:pt x="964207" y="97997"/>
                  </a:lnTo>
                  <a:close/>
                </a:path>
                <a:path w="1532890" h="679450">
                  <a:moveTo>
                    <a:pt x="1233554" y="14135"/>
                  </a:moveTo>
                  <a:lnTo>
                    <a:pt x="1067705" y="14135"/>
                  </a:lnTo>
                  <a:lnTo>
                    <a:pt x="1067705" y="337350"/>
                  </a:lnTo>
                  <a:lnTo>
                    <a:pt x="1071688" y="383946"/>
                  </a:lnTo>
                  <a:lnTo>
                    <a:pt x="1083865" y="424887"/>
                  </a:lnTo>
                  <a:lnTo>
                    <a:pt x="1104575" y="458917"/>
                  </a:lnTo>
                  <a:lnTo>
                    <a:pt x="1134157" y="484781"/>
                  </a:lnTo>
                  <a:lnTo>
                    <a:pt x="1172953" y="501220"/>
                  </a:lnTo>
                  <a:lnTo>
                    <a:pt x="1221303" y="506979"/>
                  </a:lnTo>
                  <a:lnTo>
                    <a:pt x="1267568" y="501207"/>
                  </a:lnTo>
                  <a:lnTo>
                    <a:pt x="1307295" y="483419"/>
                  </a:lnTo>
                  <a:lnTo>
                    <a:pt x="1340308" y="452910"/>
                  </a:lnTo>
                  <a:lnTo>
                    <a:pt x="1366429" y="408971"/>
                  </a:lnTo>
                  <a:lnTo>
                    <a:pt x="1532277" y="408971"/>
                  </a:lnTo>
                  <a:lnTo>
                    <a:pt x="1532277" y="382585"/>
                  </a:lnTo>
                  <a:lnTo>
                    <a:pt x="1292923" y="382585"/>
                  </a:lnTo>
                  <a:lnTo>
                    <a:pt x="1266552" y="378153"/>
                  </a:lnTo>
                  <a:lnTo>
                    <a:pt x="1248043" y="364797"/>
                  </a:lnTo>
                  <a:lnTo>
                    <a:pt x="1237132" y="342431"/>
                  </a:lnTo>
                  <a:lnTo>
                    <a:pt x="1233554" y="310964"/>
                  </a:lnTo>
                  <a:lnTo>
                    <a:pt x="1233554" y="14135"/>
                  </a:lnTo>
                  <a:close/>
                </a:path>
                <a:path w="1532890" h="679450">
                  <a:moveTo>
                    <a:pt x="1532277" y="408971"/>
                  </a:moveTo>
                  <a:lnTo>
                    <a:pt x="1366429" y="408971"/>
                  </a:lnTo>
                  <a:lnTo>
                    <a:pt x="1366429" y="492843"/>
                  </a:lnTo>
                  <a:lnTo>
                    <a:pt x="1532277" y="492843"/>
                  </a:lnTo>
                  <a:lnTo>
                    <a:pt x="1532277" y="408971"/>
                  </a:lnTo>
                  <a:close/>
                </a:path>
                <a:path w="1532890" h="679450">
                  <a:moveTo>
                    <a:pt x="1532277" y="14135"/>
                  </a:moveTo>
                  <a:lnTo>
                    <a:pt x="1366429" y="14135"/>
                  </a:lnTo>
                  <a:lnTo>
                    <a:pt x="1366429" y="294001"/>
                  </a:lnTo>
                  <a:lnTo>
                    <a:pt x="1361570" y="331299"/>
                  </a:lnTo>
                  <a:lnTo>
                    <a:pt x="1347346" y="359143"/>
                  </a:lnTo>
                  <a:lnTo>
                    <a:pt x="1324287" y="376562"/>
                  </a:lnTo>
                  <a:lnTo>
                    <a:pt x="1292923" y="382585"/>
                  </a:lnTo>
                  <a:lnTo>
                    <a:pt x="1532277" y="382585"/>
                  </a:lnTo>
                  <a:lnTo>
                    <a:pt x="1532277" y="14135"/>
                  </a:lnTo>
                  <a:close/>
                </a:path>
              </a:pathLst>
            </a:custGeom>
            <a:solidFill>
              <a:srgbClr val="2A7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368150" y="4429416"/>
              <a:ext cx="1245870" cy="680720"/>
            </a:xfrm>
            <a:custGeom>
              <a:avLst/>
              <a:gdLst/>
              <a:ahLst/>
              <a:cxnLst/>
              <a:rect l="l" t="t" r="r" b="b"/>
              <a:pathLst>
                <a:path w="1245870" h="680720">
                  <a:moveTo>
                    <a:pt x="232757" y="291184"/>
                  </a:moveTo>
                  <a:lnTo>
                    <a:pt x="66908" y="291184"/>
                  </a:lnTo>
                  <a:lnTo>
                    <a:pt x="66908" y="666241"/>
                  </a:lnTo>
                  <a:lnTo>
                    <a:pt x="232757" y="666241"/>
                  </a:lnTo>
                  <a:lnTo>
                    <a:pt x="232757" y="291184"/>
                  </a:lnTo>
                  <a:close/>
                </a:path>
                <a:path w="1245870" h="680720">
                  <a:moveTo>
                    <a:pt x="330764" y="187523"/>
                  </a:moveTo>
                  <a:lnTo>
                    <a:pt x="0" y="187523"/>
                  </a:lnTo>
                  <a:lnTo>
                    <a:pt x="0" y="291184"/>
                  </a:lnTo>
                  <a:lnTo>
                    <a:pt x="330764" y="291184"/>
                  </a:lnTo>
                  <a:lnTo>
                    <a:pt x="330764" y="187523"/>
                  </a:lnTo>
                  <a:close/>
                </a:path>
                <a:path w="1245870" h="680720">
                  <a:moveTo>
                    <a:pt x="245950" y="0"/>
                  </a:moveTo>
                  <a:lnTo>
                    <a:pt x="189172" y="4628"/>
                  </a:lnTo>
                  <a:lnTo>
                    <a:pt x="143831" y="18498"/>
                  </a:lnTo>
                  <a:lnTo>
                    <a:pt x="109432" y="41581"/>
                  </a:lnTo>
                  <a:lnTo>
                    <a:pt x="85476" y="73851"/>
                  </a:lnTo>
                  <a:lnTo>
                    <a:pt x="71468" y="115282"/>
                  </a:lnTo>
                  <a:lnTo>
                    <a:pt x="66908" y="165848"/>
                  </a:lnTo>
                  <a:lnTo>
                    <a:pt x="66908" y="187523"/>
                  </a:lnTo>
                  <a:lnTo>
                    <a:pt x="232757" y="187523"/>
                  </a:lnTo>
                  <a:lnTo>
                    <a:pt x="232757" y="152665"/>
                  </a:lnTo>
                  <a:lnTo>
                    <a:pt x="235525" y="131682"/>
                  </a:lnTo>
                  <a:lnTo>
                    <a:pt x="244301" y="117679"/>
                  </a:lnTo>
                  <a:lnTo>
                    <a:pt x="259791" y="109860"/>
                  </a:lnTo>
                  <a:lnTo>
                    <a:pt x="282703" y="107431"/>
                  </a:lnTo>
                  <a:lnTo>
                    <a:pt x="330764" y="107431"/>
                  </a:lnTo>
                  <a:lnTo>
                    <a:pt x="330764" y="8481"/>
                  </a:lnTo>
                  <a:lnTo>
                    <a:pt x="310621" y="4373"/>
                  </a:lnTo>
                  <a:lnTo>
                    <a:pt x="289771" y="1766"/>
                  </a:lnTo>
                  <a:lnTo>
                    <a:pt x="268214" y="397"/>
                  </a:lnTo>
                  <a:lnTo>
                    <a:pt x="245950" y="0"/>
                  </a:lnTo>
                  <a:close/>
                </a:path>
                <a:path w="1245870" h="680720">
                  <a:moveTo>
                    <a:pt x="330764" y="107431"/>
                  </a:moveTo>
                  <a:lnTo>
                    <a:pt x="282703" y="107431"/>
                  </a:lnTo>
                  <a:lnTo>
                    <a:pt x="294188" y="107607"/>
                  </a:lnTo>
                  <a:lnTo>
                    <a:pt x="306734" y="108138"/>
                  </a:lnTo>
                  <a:lnTo>
                    <a:pt x="319279" y="109021"/>
                  </a:lnTo>
                  <a:lnTo>
                    <a:pt x="330764" y="110258"/>
                  </a:lnTo>
                  <a:lnTo>
                    <a:pt x="330764" y="107431"/>
                  </a:lnTo>
                  <a:close/>
                </a:path>
                <a:path w="1245870" h="680720">
                  <a:moveTo>
                    <a:pt x="602170" y="173387"/>
                  </a:moveTo>
                  <a:lnTo>
                    <a:pt x="552807" y="177171"/>
                  </a:lnTo>
                  <a:lnTo>
                    <a:pt x="507973" y="188160"/>
                  </a:lnTo>
                  <a:lnTo>
                    <a:pt x="468010" y="205811"/>
                  </a:lnTo>
                  <a:lnTo>
                    <a:pt x="433258" y="229582"/>
                  </a:lnTo>
                  <a:lnTo>
                    <a:pt x="404060" y="258930"/>
                  </a:lnTo>
                  <a:lnTo>
                    <a:pt x="380755" y="293310"/>
                  </a:lnTo>
                  <a:lnTo>
                    <a:pt x="363687" y="332181"/>
                  </a:lnTo>
                  <a:lnTo>
                    <a:pt x="353195" y="375000"/>
                  </a:lnTo>
                  <a:lnTo>
                    <a:pt x="349622" y="421222"/>
                  </a:lnTo>
                  <a:lnTo>
                    <a:pt x="349622" y="432531"/>
                  </a:lnTo>
                  <a:lnTo>
                    <a:pt x="353195" y="478757"/>
                  </a:lnTo>
                  <a:lnTo>
                    <a:pt x="363687" y="521577"/>
                  </a:lnTo>
                  <a:lnTo>
                    <a:pt x="380755" y="560450"/>
                  </a:lnTo>
                  <a:lnTo>
                    <a:pt x="404060" y="594832"/>
                  </a:lnTo>
                  <a:lnTo>
                    <a:pt x="433258" y="624180"/>
                  </a:lnTo>
                  <a:lnTo>
                    <a:pt x="468010" y="647952"/>
                  </a:lnTo>
                  <a:lnTo>
                    <a:pt x="507973" y="665604"/>
                  </a:lnTo>
                  <a:lnTo>
                    <a:pt x="552807" y="676593"/>
                  </a:lnTo>
                  <a:lnTo>
                    <a:pt x="602170" y="680377"/>
                  </a:lnTo>
                  <a:lnTo>
                    <a:pt x="651535" y="676593"/>
                  </a:lnTo>
                  <a:lnTo>
                    <a:pt x="696370" y="665604"/>
                  </a:lnTo>
                  <a:lnTo>
                    <a:pt x="736334" y="647952"/>
                  </a:lnTo>
                  <a:lnTo>
                    <a:pt x="771085" y="624180"/>
                  </a:lnTo>
                  <a:lnTo>
                    <a:pt x="800283" y="594832"/>
                  </a:lnTo>
                  <a:lnTo>
                    <a:pt x="809369" y="581427"/>
                  </a:lnTo>
                  <a:lnTo>
                    <a:pt x="602170" y="581427"/>
                  </a:lnTo>
                  <a:lnTo>
                    <a:pt x="568589" y="573446"/>
                  </a:lnTo>
                  <a:lnTo>
                    <a:pt x="543398" y="547972"/>
                  </a:lnTo>
                  <a:lnTo>
                    <a:pt x="527570" y="502709"/>
                  </a:lnTo>
                  <a:lnTo>
                    <a:pt x="522078" y="435358"/>
                  </a:lnTo>
                  <a:lnTo>
                    <a:pt x="522078" y="417463"/>
                  </a:lnTo>
                  <a:lnTo>
                    <a:pt x="527570" y="350510"/>
                  </a:lnTo>
                  <a:lnTo>
                    <a:pt x="543398" y="305202"/>
                  </a:lnTo>
                  <a:lnTo>
                    <a:pt x="568589" y="279508"/>
                  </a:lnTo>
                  <a:lnTo>
                    <a:pt x="602170" y="271394"/>
                  </a:lnTo>
                  <a:lnTo>
                    <a:pt x="808732" y="271394"/>
                  </a:lnTo>
                  <a:lnTo>
                    <a:pt x="800283" y="258930"/>
                  </a:lnTo>
                  <a:lnTo>
                    <a:pt x="771085" y="229582"/>
                  </a:lnTo>
                  <a:lnTo>
                    <a:pt x="736334" y="205811"/>
                  </a:lnTo>
                  <a:lnTo>
                    <a:pt x="696370" y="188160"/>
                  </a:lnTo>
                  <a:lnTo>
                    <a:pt x="651535" y="177171"/>
                  </a:lnTo>
                  <a:lnTo>
                    <a:pt x="602170" y="173387"/>
                  </a:lnTo>
                  <a:close/>
                </a:path>
                <a:path w="1245870" h="680720">
                  <a:moveTo>
                    <a:pt x="808732" y="271394"/>
                  </a:moveTo>
                  <a:lnTo>
                    <a:pt x="602170" y="271394"/>
                  </a:lnTo>
                  <a:lnTo>
                    <a:pt x="635757" y="279508"/>
                  </a:lnTo>
                  <a:lnTo>
                    <a:pt x="660951" y="305202"/>
                  </a:lnTo>
                  <a:lnTo>
                    <a:pt x="676780" y="350510"/>
                  </a:lnTo>
                  <a:lnTo>
                    <a:pt x="682272" y="417463"/>
                  </a:lnTo>
                  <a:lnTo>
                    <a:pt x="682272" y="435358"/>
                  </a:lnTo>
                  <a:lnTo>
                    <a:pt x="676780" y="502709"/>
                  </a:lnTo>
                  <a:lnTo>
                    <a:pt x="660951" y="547972"/>
                  </a:lnTo>
                  <a:lnTo>
                    <a:pt x="635757" y="573446"/>
                  </a:lnTo>
                  <a:lnTo>
                    <a:pt x="602170" y="581427"/>
                  </a:lnTo>
                  <a:lnTo>
                    <a:pt x="809369" y="581427"/>
                  </a:lnTo>
                  <a:lnTo>
                    <a:pt x="823586" y="560450"/>
                  </a:lnTo>
                  <a:lnTo>
                    <a:pt x="840654" y="521577"/>
                  </a:lnTo>
                  <a:lnTo>
                    <a:pt x="851144" y="478757"/>
                  </a:lnTo>
                  <a:lnTo>
                    <a:pt x="854717" y="432531"/>
                  </a:lnTo>
                  <a:lnTo>
                    <a:pt x="854717" y="421222"/>
                  </a:lnTo>
                  <a:lnTo>
                    <a:pt x="851144" y="375000"/>
                  </a:lnTo>
                  <a:lnTo>
                    <a:pt x="840654" y="332181"/>
                  </a:lnTo>
                  <a:lnTo>
                    <a:pt x="823586" y="293310"/>
                  </a:lnTo>
                  <a:lnTo>
                    <a:pt x="808732" y="271394"/>
                  </a:lnTo>
                  <a:close/>
                </a:path>
                <a:path w="1245870" h="680720">
                  <a:moveTo>
                    <a:pt x="1082794" y="187523"/>
                  </a:moveTo>
                  <a:lnTo>
                    <a:pt x="916935" y="187523"/>
                  </a:lnTo>
                  <a:lnTo>
                    <a:pt x="916935" y="666241"/>
                  </a:lnTo>
                  <a:lnTo>
                    <a:pt x="1082794" y="666241"/>
                  </a:lnTo>
                  <a:lnTo>
                    <a:pt x="1082794" y="448551"/>
                  </a:lnTo>
                  <a:lnTo>
                    <a:pt x="1089552" y="396844"/>
                  </a:lnTo>
                  <a:lnTo>
                    <a:pt x="1110004" y="362097"/>
                  </a:lnTo>
                  <a:lnTo>
                    <a:pt x="1144412" y="342544"/>
                  </a:lnTo>
                  <a:lnTo>
                    <a:pt x="1193042" y="336419"/>
                  </a:lnTo>
                  <a:lnTo>
                    <a:pt x="1245815" y="336419"/>
                  </a:lnTo>
                  <a:lnTo>
                    <a:pt x="1245815" y="303435"/>
                  </a:lnTo>
                  <a:lnTo>
                    <a:pt x="1082794" y="303435"/>
                  </a:lnTo>
                  <a:lnTo>
                    <a:pt x="1082794" y="187523"/>
                  </a:lnTo>
                  <a:close/>
                </a:path>
                <a:path w="1245870" h="680720">
                  <a:moveTo>
                    <a:pt x="1245815" y="336419"/>
                  </a:moveTo>
                  <a:lnTo>
                    <a:pt x="1193042" y="336419"/>
                  </a:lnTo>
                  <a:lnTo>
                    <a:pt x="1204866" y="336890"/>
                  </a:lnTo>
                  <a:lnTo>
                    <a:pt x="1219075" y="338068"/>
                  </a:lnTo>
                  <a:lnTo>
                    <a:pt x="1233461" y="339599"/>
                  </a:lnTo>
                  <a:lnTo>
                    <a:pt x="1245815" y="341130"/>
                  </a:lnTo>
                  <a:lnTo>
                    <a:pt x="1245815" y="336419"/>
                  </a:lnTo>
                  <a:close/>
                </a:path>
                <a:path w="1245870" h="680720">
                  <a:moveTo>
                    <a:pt x="1220371" y="179984"/>
                  </a:moveTo>
                  <a:lnTo>
                    <a:pt x="1175418" y="187346"/>
                  </a:lnTo>
                  <a:lnTo>
                    <a:pt x="1137093" y="209904"/>
                  </a:lnTo>
                  <a:lnTo>
                    <a:pt x="1106013" y="248365"/>
                  </a:lnTo>
                  <a:lnTo>
                    <a:pt x="1082794" y="303435"/>
                  </a:lnTo>
                  <a:lnTo>
                    <a:pt x="1245815" y="303435"/>
                  </a:lnTo>
                  <a:lnTo>
                    <a:pt x="1245815" y="182811"/>
                  </a:lnTo>
                  <a:lnTo>
                    <a:pt x="1239984" y="181574"/>
                  </a:lnTo>
                  <a:lnTo>
                    <a:pt x="1233800" y="180690"/>
                  </a:lnTo>
                  <a:lnTo>
                    <a:pt x="1227262" y="180160"/>
                  </a:lnTo>
                  <a:lnTo>
                    <a:pt x="1220371" y="179984"/>
                  </a:lnTo>
                  <a:close/>
                </a:path>
              </a:pathLst>
            </a:custGeom>
            <a:solidFill>
              <a:srgbClr val="2A7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949911" y="4436012"/>
              <a:ext cx="4459605" cy="850265"/>
            </a:xfrm>
            <a:custGeom>
              <a:avLst/>
              <a:gdLst/>
              <a:ahLst/>
              <a:cxnLst/>
              <a:rect l="l" t="t" r="r" b="b"/>
              <a:pathLst>
                <a:path w="4459605" h="850264">
                  <a:moveTo>
                    <a:pt x="447358" y="277049"/>
                  </a:moveTo>
                  <a:lnTo>
                    <a:pt x="238411" y="277049"/>
                  </a:lnTo>
                  <a:lnTo>
                    <a:pt x="264533" y="281275"/>
                  </a:lnTo>
                  <a:lnTo>
                    <a:pt x="283410" y="293894"/>
                  </a:lnTo>
                  <a:lnTo>
                    <a:pt x="294866" y="314817"/>
                  </a:lnTo>
                  <a:lnTo>
                    <a:pt x="298723" y="343958"/>
                  </a:lnTo>
                  <a:lnTo>
                    <a:pt x="298723" y="361863"/>
                  </a:lnTo>
                  <a:lnTo>
                    <a:pt x="203999" y="368189"/>
                  </a:lnTo>
                  <a:lnTo>
                    <a:pt x="140734" y="378487"/>
                  </a:lnTo>
                  <a:lnTo>
                    <a:pt x="91382" y="393401"/>
                  </a:lnTo>
                  <a:lnTo>
                    <a:pt x="54421" y="412632"/>
                  </a:lnTo>
                  <a:lnTo>
                    <a:pt x="11573" y="462855"/>
                  </a:lnTo>
                  <a:lnTo>
                    <a:pt x="0" y="526769"/>
                  </a:lnTo>
                  <a:lnTo>
                    <a:pt x="7682" y="575222"/>
                  </a:lnTo>
                  <a:lnTo>
                    <a:pt x="29341" y="614719"/>
                  </a:lnTo>
                  <a:lnTo>
                    <a:pt x="62895" y="644219"/>
                  </a:lnTo>
                  <a:lnTo>
                    <a:pt x="106264" y="662683"/>
                  </a:lnTo>
                  <a:lnTo>
                    <a:pt x="157366" y="669068"/>
                  </a:lnTo>
                  <a:lnTo>
                    <a:pt x="204427" y="664238"/>
                  </a:lnTo>
                  <a:lnTo>
                    <a:pt x="244772" y="649514"/>
                  </a:lnTo>
                  <a:lnTo>
                    <a:pt x="277697" y="624541"/>
                  </a:lnTo>
                  <a:lnTo>
                    <a:pt x="302493" y="588966"/>
                  </a:lnTo>
                  <a:lnTo>
                    <a:pt x="464572" y="588966"/>
                  </a:lnTo>
                  <a:lnTo>
                    <a:pt x="464572" y="571061"/>
                  </a:lnTo>
                  <a:lnTo>
                    <a:pt x="223333" y="571061"/>
                  </a:lnTo>
                  <a:lnTo>
                    <a:pt x="201379" y="567424"/>
                  </a:lnTo>
                  <a:lnTo>
                    <a:pt x="183400" y="556807"/>
                  </a:lnTo>
                  <a:lnTo>
                    <a:pt x="171252" y="539653"/>
                  </a:lnTo>
                  <a:lnTo>
                    <a:pt x="166790" y="516403"/>
                  </a:lnTo>
                  <a:lnTo>
                    <a:pt x="172121" y="489383"/>
                  </a:lnTo>
                  <a:lnTo>
                    <a:pt x="191763" y="467047"/>
                  </a:lnTo>
                  <a:lnTo>
                    <a:pt x="231196" y="450544"/>
                  </a:lnTo>
                  <a:lnTo>
                    <a:pt x="295896" y="441023"/>
                  </a:lnTo>
                  <a:lnTo>
                    <a:pt x="464572" y="441023"/>
                  </a:lnTo>
                  <a:lnTo>
                    <a:pt x="464572" y="375999"/>
                  </a:lnTo>
                  <a:lnTo>
                    <a:pt x="461229" y="327236"/>
                  </a:lnTo>
                  <a:lnTo>
                    <a:pt x="451084" y="284869"/>
                  </a:lnTo>
                  <a:lnTo>
                    <a:pt x="447358" y="277049"/>
                  </a:lnTo>
                  <a:close/>
                </a:path>
                <a:path w="4459605" h="850264">
                  <a:moveTo>
                    <a:pt x="464572" y="588966"/>
                  </a:moveTo>
                  <a:lnTo>
                    <a:pt x="302493" y="588966"/>
                  </a:lnTo>
                  <a:lnTo>
                    <a:pt x="302493" y="659644"/>
                  </a:lnTo>
                  <a:lnTo>
                    <a:pt x="464572" y="659644"/>
                  </a:lnTo>
                  <a:lnTo>
                    <a:pt x="464572" y="588966"/>
                  </a:lnTo>
                  <a:close/>
                </a:path>
                <a:path w="4459605" h="850264">
                  <a:moveTo>
                    <a:pt x="464572" y="441023"/>
                  </a:moveTo>
                  <a:lnTo>
                    <a:pt x="298723" y="441023"/>
                  </a:lnTo>
                  <a:lnTo>
                    <a:pt x="298723" y="483419"/>
                  </a:lnTo>
                  <a:lnTo>
                    <a:pt x="293305" y="520967"/>
                  </a:lnTo>
                  <a:lnTo>
                    <a:pt x="277991" y="548444"/>
                  </a:lnTo>
                  <a:lnTo>
                    <a:pt x="254196" y="565318"/>
                  </a:lnTo>
                  <a:lnTo>
                    <a:pt x="223333" y="571061"/>
                  </a:lnTo>
                  <a:lnTo>
                    <a:pt x="464572" y="571061"/>
                  </a:lnTo>
                  <a:lnTo>
                    <a:pt x="464572" y="441023"/>
                  </a:lnTo>
                  <a:close/>
                </a:path>
                <a:path w="4459605" h="850264">
                  <a:moveTo>
                    <a:pt x="237469" y="166801"/>
                  </a:moveTo>
                  <a:lnTo>
                    <a:pt x="179814" y="171944"/>
                  </a:lnTo>
                  <a:lnTo>
                    <a:pt x="131192" y="186588"/>
                  </a:lnTo>
                  <a:lnTo>
                    <a:pt x="91523" y="209556"/>
                  </a:lnTo>
                  <a:lnTo>
                    <a:pt x="60728" y="239670"/>
                  </a:lnTo>
                  <a:lnTo>
                    <a:pt x="38728" y="275754"/>
                  </a:lnTo>
                  <a:lnTo>
                    <a:pt x="25444" y="316629"/>
                  </a:lnTo>
                  <a:lnTo>
                    <a:pt x="172445" y="334534"/>
                  </a:lnTo>
                  <a:lnTo>
                    <a:pt x="182619" y="309649"/>
                  </a:lnTo>
                  <a:lnTo>
                    <a:pt x="196593" y="291656"/>
                  </a:lnTo>
                  <a:lnTo>
                    <a:pt x="214984" y="280730"/>
                  </a:lnTo>
                  <a:lnTo>
                    <a:pt x="238411" y="277049"/>
                  </a:lnTo>
                  <a:lnTo>
                    <a:pt x="447358" y="277049"/>
                  </a:lnTo>
                  <a:lnTo>
                    <a:pt x="433960" y="248930"/>
                  </a:lnTo>
                  <a:lnTo>
                    <a:pt x="409679" y="219451"/>
                  </a:lnTo>
                  <a:lnTo>
                    <a:pt x="378067" y="196466"/>
                  </a:lnTo>
                  <a:lnTo>
                    <a:pt x="338945" y="180007"/>
                  </a:lnTo>
                  <a:lnTo>
                    <a:pt x="292138" y="170108"/>
                  </a:lnTo>
                  <a:lnTo>
                    <a:pt x="237469" y="166801"/>
                  </a:lnTo>
                  <a:close/>
                </a:path>
                <a:path w="4459605" h="850264">
                  <a:moveTo>
                    <a:pt x="739757" y="284588"/>
                  </a:moveTo>
                  <a:lnTo>
                    <a:pt x="573909" y="284588"/>
                  </a:lnTo>
                  <a:lnTo>
                    <a:pt x="573909" y="506036"/>
                  </a:lnTo>
                  <a:lnTo>
                    <a:pt x="577556" y="558291"/>
                  </a:lnTo>
                  <a:lnTo>
                    <a:pt x="589266" y="599576"/>
                  </a:lnTo>
                  <a:lnTo>
                    <a:pt x="641478" y="651861"/>
                  </a:lnTo>
                  <a:lnTo>
                    <a:pt x="684283" y="664169"/>
                  </a:lnTo>
                  <a:lnTo>
                    <a:pt x="739757" y="668126"/>
                  </a:lnTo>
                  <a:lnTo>
                    <a:pt x="768912" y="667124"/>
                  </a:lnTo>
                  <a:lnTo>
                    <a:pt x="799127" y="664356"/>
                  </a:lnTo>
                  <a:lnTo>
                    <a:pt x="829342" y="660174"/>
                  </a:lnTo>
                  <a:lnTo>
                    <a:pt x="858497" y="654932"/>
                  </a:lnTo>
                  <a:lnTo>
                    <a:pt x="858497" y="549386"/>
                  </a:lnTo>
                  <a:lnTo>
                    <a:pt x="790646" y="549386"/>
                  </a:lnTo>
                  <a:lnTo>
                    <a:pt x="767189" y="547207"/>
                  </a:lnTo>
                  <a:lnTo>
                    <a:pt x="751419" y="539727"/>
                  </a:lnTo>
                  <a:lnTo>
                    <a:pt x="742540" y="525532"/>
                  </a:lnTo>
                  <a:lnTo>
                    <a:pt x="739757" y="503209"/>
                  </a:lnTo>
                  <a:lnTo>
                    <a:pt x="739757" y="284588"/>
                  </a:lnTo>
                  <a:close/>
                </a:path>
                <a:path w="4459605" h="850264">
                  <a:moveTo>
                    <a:pt x="858497" y="544674"/>
                  </a:moveTo>
                  <a:lnTo>
                    <a:pt x="822804" y="547737"/>
                  </a:lnTo>
                  <a:lnTo>
                    <a:pt x="805356" y="548915"/>
                  </a:lnTo>
                  <a:lnTo>
                    <a:pt x="790646" y="549386"/>
                  </a:lnTo>
                  <a:lnTo>
                    <a:pt x="858497" y="549386"/>
                  </a:lnTo>
                  <a:lnTo>
                    <a:pt x="858497" y="544674"/>
                  </a:lnTo>
                  <a:close/>
                </a:path>
                <a:path w="4459605" h="850264">
                  <a:moveTo>
                    <a:pt x="859439" y="180936"/>
                  </a:moveTo>
                  <a:lnTo>
                    <a:pt x="504173" y="180936"/>
                  </a:lnTo>
                  <a:lnTo>
                    <a:pt x="504173" y="284588"/>
                  </a:lnTo>
                  <a:lnTo>
                    <a:pt x="859439" y="284588"/>
                  </a:lnTo>
                  <a:lnTo>
                    <a:pt x="859439" y="180936"/>
                  </a:lnTo>
                  <a:close/>
                </a:path>
                <a:path w="4459605" h="850264">
                  <a:moveTo>
                    <a:pt x="739757" y="49003"/>
                  </a:moveTo>
                  <a:lnTo>
                    <a:pt x="573909" y="49003"/>
                  </a:lnTo>
                  <a:lnTo>
                    <a:pt x="573909" y="180936"/>
                  </a:lnTo>
                  <a:lnTo>
                    <a:pt x="739757" y="180936"/>
                  </a:lnTo>
                  <a:lnTo>
                    <a:pt x="739757" y="49003"/>
                  </a:lnTo>
                  <a:close/>
                </a:path>
                <a:path w="4459605" h="850264">
                  <a:moveTo>
                    <a:pt x="1121431" y="284588"/>
                  </a:moveTo>
                  <a:lnTo>
                    <a:pt x="955583" y="284588"/>
                  </a:lnTo>
                  <a:lnTo>
                    <a:pt x="955583" y="506036"/>
                  </a:lnTo>
                  <a:lnTo>
                    <a:pt x="959230" y="558291"/>
                  </a:lnTo>
                  <a:lnTo>
                    <a:pt x="970938" y="599576"/>
                  </a:lnTo>
                  <a:lnTo>
                    <a:pt x="1023147" y="651861"/>
                  </a:lnTo>
                  <a:lnTo>
                    <a:pt x="1065954" y="664169"/>
                  </a:lnTo>
                  <a:lnTo>
                    <a:pt x="1121431" y="668126"/>
                  </a:lnTo>
                  <a:lnTo>
                    <a:pt x="1150586" y="667124"/>
                  </a:lnTo>
                  <a:lnTo>
                    <a:pt x="1180800" y="664356"/>
                  </a:lnTo>
                  <a:lnTo>
                    <a:pt x="1211012" y="660174"/>
                  </a:lnTo>
                  <a:lnTo>
                    <a:pt x="1240161" y="654932"/>
                  </a:lnTo>
                  <a:lnTo>
                    <a:pt x="1240161" y="549386"/>
                  </a:lnTo>
                  <a:lnTo>
                    <a:pt x="1172320" y="549386"/>
                  </a:lnTo>
                  <a:lnTo>
                    <a:pt x="1148863" y="547207"/>
                  </a:lnTo>
                  <a:lnTo>
                    <a:pt x="1133093" y="539727"/>
                  </a:lnTo>
                  <a:lnTo>
                    <a:pt x="1124214" y="525532"/>
                  </a:lnTo>
                  <a:lnTo>
                    <a:pt x="1121431" y="503209"/>
                  </a:lnTo>
                  <a:lnTo>
                    <a:pt x="1121431" y="284588"/>
                  </a:lnTo>
                  <a:close/>
                </a:path>
                <a:path w="4459605" h="850264">
                  <a:moveTo>
                    <a:pt x="1240161" y="544674"/>
                  </a:moveTo>
                  <a:lnTo>
                    <a:pt x="1204477" y="547737"/>
                  </a:lnTo>
                  <a:lnTo>
                    <a:pt x="1187030" y="548915"/>
                  </a:lnTo>
                  <a:lnTo>
                    <a:pt x="1172320" y="549386"/>
                  </a:lnTo>
                  <a:lnTo>
                    <a:pt x="1240161" y="549386"/>
                  </a:lnTo>
                  <a:lnTo>
                    <a:pt x="1240161" y="544674"/>
                  </a:lnTo>
                  <a:close/>
                </a:path>
                <a:path w="4459605" h="850264">
                  <a:moveTo>
                    <a:pt x="1241103" y="180936"/>
                  </a:moveTo>
                  <a:lnTo>
                    <a:pt x="885847" y="180936"/>
                  </a:lnTo>
                  <a:lnTo>
                    <a:pt x="885847" y="284588"/>
                  </a:lnTo>
                  <a:lnTo>
                    <a:pt x="1241103" y="284588"/>
                  </a:lnTo>
                  <a:lnTo>
                    <a:pt x="1241103" y="180936"/>
                  </a:lnTo>
                  <a:close/>
                </a:path>
                <a:path w="4459605" h="850264">
                  <a:moveTo>
                    <a:pt x="1121431" y="49003"/>
                  </a:moveTo>
                  <a:lnTo>
                    <a:pt x="955583" y="49003"/>
                  </a:lnTo>
                  <a:lnTo>
                    <a:pt x="955583" y="180936"/>
                  </a:lnTo>
                  <a:lnTo>
                    <a:pt x="1121431" y="180936"/>
                  </a:lnTo>
                  <a:lnTo>
                    <a:pt x="1121431" y="49003"/>
                  </a:lnTo>
                  <a:close/>
                </a:path>
                <a:path w="4459605" h="850264">
                  <a:moveTo>
                    <a:pt x="1515346" y="166801"/>
                  </a:moveTo>
                  <a:lnTo>
                    <a:pt x="1464547" y="171459"/>
                  </a:lnTo>
                  <a:lnTo>
                    <a:pt x="1417978" y="184984"/>
                  </a:lnTo>
                  <a:lnTo>
                    <a:pt x="1376421" y="206703"/>
                  </a:lnTo>
                  <a:lnTo>
                    <a:pt x="1340662" y="235943"/>
                  </a:lnTo>
                  <a:lnTo>
                    <a:pt x="1311484" y="272029"/>
                  </a:lnTo>
                  <a:lnTo>
                    <a:pt x="1289671" y="314289"/>
                  </a:lnTo>
                  <a:lnTo>
                    <a:pt x="1276009" y="362049"/>
                  </a:lnTo>
                  <a:lnTo>
                    <a:pt x="1271280" y="414636"/>
                  </a:lnTo>
                  <a:lnTo>
                    <a:pt x="1271280" y="425945"/>
                  </a:lnTo>
                  <a:lnTo>
                    <a:pt x="1275077" y="474401"/>
                  </a:lnTo>
                  <a:lnTo>
                    <a:pt x="1286156" y="518406"/>
                  </a:lnTo>
                  <a:lnTo>
                    <a:pt x="1304054" y="557626"/>
                  </a:lnTo>
                  <a:lnTo>
                    <a:pt x="1328303" y="591728"/>
                  </a:lnTo>
                  <a:lnTo>
                    <a:pt x="1358439" y="620377"/>
                  </a:lnTo>
                  <a:lnTo>
                    <a:pt x="1393996" y="643240"/>
                  </a:lnTo>
                  <a:lnTo>
                    <a:pt x="1434509" y="659984"/>
                  </a:lnTo>
                  <a:lnTo>
                    <a:pt x="1479512" y="670276"/>
                  </a:lnTo>
                  <a:lnTo>
                    <a:pt x="1528539" y="673780"/>
                  </a:lnTo>
                  <a:lnTo>
                    <a:pt x="1578987" y="669644"/>
                  </a:lnTo>
                  <a:lnTo>
                    <a:pt x="1625221" y="657655"/>
                  </a:lnTo>
                  <a:lnTo>
                    <a:pt x="1666480" y="638441"/>
                  </a:lnTo>
                  <a:lnTo>
                    <a:pt x="1702007" y="612630"/>
                  </a:lnTo>
                  <a:lnTo>
                    <a:pt x="1731042" y="580851"/>
                  </a:lnTo>
                  <a:lnTo>
                    <a:pt x="1734575" y="574830"/>
                  </a:lnTo>
                  <a:lnTo>
                    <a:pt x="1534194" y="574830"/>
                  </a:lnTo>
                  <a:lnTo>
                    <a:pt x="1496932" y="568116"/>
                  </a:lnTo>
                  <a:lnTo>
                    <a:pt x="1467883" y="546559"/>
                  </a:lnTo>
                  <a:lnTo>
                    <a:pt x="1448197" y="508039"/>
                  </a:lnTo>
                  <a:lnTo>
                    <a:pt x="1439024" y="450436"/>
                  </a:lnTo>
                  <a:lnTo>
                    <a:pt x="1755642" y="450436"/>
                  </a:lnTo>
                  <a:lnTo>
                    <a:pt x="1755642" y="420290"/>
                  </a:lnTo>
                  <a:lnTo>
                    <a:pt x="1752490" y="369900"/>
                  </a:lnTo>
                  <a:lnTo>
                    <a:pt x="1752193" y="368459"/>
                  </a:lnTo>
                  <a:lnTo>
                    <a:pt x="1439966" y="368459"/>
                  </a:lnTo>
                  <a:lnTo>
                    <a:pt x="1449390" y="319765"/>
                  </a:lnTo>
                  <a:lnTo>
                    <a:pt x="1465880" y="287061"/>
                  </a:lnTo>
                  <a:lnTo>
                    <a:pt x="1488730" y="268670"/>
                  </a:lnTo>
                  <a:lnTo>
                    <a:pt x="1517231" y="262913"/>
                  </a:lnTo>
                  <a:lnTo>
                    <a:pt x="1714602" y="262913"/>
                  </a:lnTo>
                  <a:lnTo>
                    <a:pt x="1706317" y="249431"/>
                  </a:lnTo>
                  <a:lnTo>
                    <a:pt x="1679153" y="220387"/>
                  </a:lnTo>
                  <a:lnTo>
                    <a:pt x="1646334" y="197338"/>
                  </a:lnTo>
                  <a:lnTo>
                    <a:pt x="1608000" y="180549"/>
                  </a:lnTo>
                  <a:lnTo>
                    <a:pt x="1564291" y="170282"/>
                  </a:lnTo>
                  <a:lnTo>
                    <a:pt x="1515346" y="166801"/>
                  </a:lnTo>
                  <a:close/>
                </a:path>
                <a:path w="4459605" h="850264">
                  <a:moveTo>
                    <a:pt x="1637855" y="498497"/>
                  </a:moveTo>
                  <a:lnTo>
                    <a:pt x="1612647" y="533483"/>
                  </a:lnTo>
                  <a:lnTo>
                    <a:pt x="1586731" y="557161"/>
                  </a:lnTo>
                  <a:lnTo>
                    <a:pt x="1560462" y="570589"/>
                  </a:lnTo>
                  <a:lnTo>
                    <a:pt x="1534194" y="574830"/>
                  </a:lnTo>
                  <a:lnTo>
                    <a:pt x="1734575" y="574830"/>
                  </a:lnTo>
                  <a:lnTo>
                    <a:pt x="1752826" y="543732"/>
                  </a:lnTo>
                  <a:lnTo>
                    <a:pt x="1637855" y="498497"/>
                  </a:lnTo>
                  <a:close/>
                </a:path>
                <a:path w="4459605" h="850264">
                  <a:moveTo>
                    <a:pt x="1714602" y="262913"/>
                  </a:moveTo>
                  <a:lnTo>
                    <a:pt x="1517231" y="262913"/>
                  </a:lnTo>
                  <a:lnTo>
                    <a:pt x="1546989" y="268273"/>
                  </a:lnTo>
                  <a:lnTo>
                    <a:pt x="1568708" y="286001"/>
                  </a:lnTo>
                  <a:lnTo>
                    <a:pt x="1582829" y="318572"/>
                  </a:lnTo>
                  <a:lnTo>
                    <a:pt x="1589794" y="368459"/>
                  </a:lnTo>
                  <a:lnTo>
                    <a:pt x="1752193" y="368459"/>
                  </a:lnTo>
                  <a:lnTo>
                    <a:pt x="1743125" y="324451"/>
                  </a:lnTo>
                  <a:lnTo>
                    <a:pt x="1727688" y="284206"/>
                  </a:lnTo>
                  <a:lnTo>
                    <a:pt x="1714602" y="262913"/>
                  </a:lnTo>
                  <a:close/>
                </a:path>
                <a:path w="4459605" h="850264">
                  <a:moveTo>
                    <a:pt x="1983709" y="180936"/>
                  </a:moveTo>
                  <a:lnTo>
                    <a:pt x="1817860" y="180936"/>
                  </a:lnTo>
                  <a:lnTo>
                    <a:pt x="1817860" y="659644"/>
                  </a:lnTo>
                  <a:lnTo>
                    <a:pt x="1983709" y="659644"/>
                  </a:lnTo>
                  <a:lnTo>
                    <a:pt x="1983709" y="379768"/>
                  </a:lnTo>
                  <a:lnTo>
                    <a:pt x="1988568" y="342470"/>
                  </a:lnTo>
                  <a:lnTo>
                    <a:pt x="2002792" y="314626"/>
                  </a:lnTo>
                  <a:lnTo>
                    <a:pt x="2025851" y="297207"/>
                  </a:lnTo>
                  <a:lnTo>
                    <a:pt x="2057214" y="291184"/>
                  </a:lnTo>
                  <a:lnTo>
                    <a:pt x="2278566" y="291184"/>
                  </a:lnTo>
                  <a:lnTo>
                    <a:pt x="2278449" y="289824"/>
                  </a:lnTo>
                  <a:lnTo>
                    <a:pt x="2270726" y="263855"/>
                  </a:lnTo>
                  <a:lnTo>
                    <a:pt x="1983709" y="263855"/>
                  </a:lnTo>
                  <a:lnTo>
                    <a:pt x="1983709" y="180936"/>
                  </a:lnTo>
                  <a:close/>
                </a:path>
                <a:path w="4459605" h="850264">
                  <a:moveTo>
                    <a:pt x="2278566" y="291184"/>
                  </a:moveTo>
                  <a:lnTo>
                    <a:pt x="2057214" y="291184"/>
                  </a:lnTo>
                  <a:lnTo>
                    <a:pt x="2083586" y="295616"/>
                  </a:lnTo>
                  <a:lnTo>
                    <a:pt x="2102095" y="308972"/>
                  </a:lnTo>
                  <a:lnTo>
                    <a:pt x="2113006" y="331339"/>
                  </a:lnTo>
                  <a:lnTo>
                    <a:pt x="2116584" y="362805"/>
                  </a:lnTo>
                  <a:lnTo>
                    <a:pt x="2116584" y="659644"/>
                  </a:lnTo>
                  <a:lnTo>
                    <a:pt x="2282433" y="659644"/>
                  </a:lnTo>
                  <a:lnTo>
                    <a:pt x="2282433" y="336419"/>
                  </a:lnTo>
                  <a:lnTo>
                    <a:pt x="2278566" y="291184"/>
                  </a:lnTo>
                  <a:close/>
                </a:path>
                <a:path w="4459605" h="850264">
                  <a:moveTo>
                    <a:pt x="2128835" y="166801"/>
                  </a:moveTo>
                  <a:lnTo>
                    <a:pt x="2082570" y="172424"/>
                  </a:lnTo>
                  <a:lnTo>
                    <a:pt x="2042843" y="189884"/>
                  </a:lnTo>
                  <a:lnTo>
                    <a:pt x="2009830" y="220066"/>
                  </a:lnTo>
                  <a:lnTo>
                    <a:pt x="1983709" y="263855"/>
                  </a:lnTo>
                  <a:lnTo>
                    <a:pt x="2270726" y="263855"/>
                  </a:lnTo>
                  <a:lnTo>
                    <a:pt x="2245563" y="214857"/>
                  </a:lnTo>
                  <a:lnTo>
                    <a:pt x="2215981" y="188996"/>
                  </a:lnTo>
                  <a:lnTo>
                    <a:pt x="2177184" y="172559"/>
                  </a:lnTo>
                  <a:lnTo>
                    <a:pt x="2128835" y="166801"/>
                  </a:lnTo>
                  <a:close/>
                </a:path>
                <a:path w="4459605" h="850264">
                  <a:moveTo>
                    <a:pt x="2531242" y="166801"/>
                  </a:moveTo>
                  <a:lnTo>
                    <a:pt x="2490013" y="171567"/>
                  </a:lnTo>
                  <a:lnTo>
                    <a:pt x="2452849" y="185323"/>
                  </a:lnTo>
                  <a:lnTo>
                    <a:pt x="2420192" y="207250"/>
                  </a:lnTo>
                  <a:lnTo>
                    <a:pt x="2392482" y="236532"/>
                  </a:lnTo>
                  <a:lnTo>
                    <a:pt x="2370161" y="272351"/>
                  </a:lnTo>
                  <a:lnTo>
                    <a:pt x="2353671" y="313891"/>
                  </a:lnTo>
                  <a:lnTo>
                    <a:pt x="2343453" y="360336"/>
                  </a:lnTo>
                  <a:lnTo>
                    <a:pt x="2339949" y="410867"/>
                  </a:lnTo>
                  <a:lnTo>
                    <a:pt x="2339949" y="428772"/>
                  </a:lnTo>
                  <a:lnTo>
                    <a:pt x="2343453" y="479611"/>
                  </a:lnTo>
                  <a:lnTo>
                    <a:pt x="2353671" y="526287"/>
                  </a:lnTo>
                  <a:lnTo>
                    <a:pt x="2370161" y="567995"/>
                  </a:lnTo>
                  <a:lnTo>
                    <a:pt x="2392482" y="603927"/>
                  </a:lnTo>
                  <a:lnTo>
                    <a:pt x="2420192" y="633279"/>
                  </a:lnTo>
                  <a:lnTo>
                    <a:pt x="2452849" y="655242"/>
                  </a:lnTo>
                  <a:lnTo>
                    <a:pt x="2490013" y="669011"/>
                  </a:lnTo>
                  <a:lnTo>
                    <a:pt x="2531242" y="673780"/>
                  </a:lnTo>
                  <a:lnTo>
                    <a:pt x="2575930" y="667655"/>
                  </a:lnTo>
                  <a:lnTo>
                    <a:pt x="2614519" y="650221"/>
                  </a:lnTo>
                  <a:lnTo>
                    <a:pt x="2645865" y="622892"/>
                  </a:lnTo>
                  <a:lnTo>
                    <a:pt x="2668819" y="587081"/>
                  </a:lnTo>
                  <a:lnTo>
                    <a:pt x="2834678" y="587081"/>
                  </a:lnTo>
                  <a:lnTo>
                    <a:pt x="2834678" y="574830"/>
                  </a:lnTo>
                  <a:lnTo>
                    <a:pt x="2592496" y="574830"/>
                  </a:lnTo>
                  <a:lnTo>
                    <a:pt x="2558909" y="566850"/>
                  </a:lnTo>
                  <a:lnTo>
                    <a:pt x="2533716" y="541377"/>
                  </a:lnTo>
                  <a:lnTo>
                    <a:pt x="2517887" y="496116"/>
                  </a:lnTo>
                  <a:lnTo>
                    <a:pt x="2512394" y="428772"/>
                  </a:lnTo>
                  <a:lnTo>
                    <a:pt x="2512394" y="410867"/>
                  </a:lnTo>
                  <a:lnTo>
                    <a:pt x="2517887" y="343913"/>
                  </a:lnTo>
                  <a:lnTo>
                    <a:pt x="2533716" y="298606"/>
                  </a:lnTo>
                  <a:lnTo>
                    <a:pt x="2592496" y="264798"/>
                  </a:lnTo>
                  <a:lnTo>
                    <a:pt x="2834678" y="264798"/>
                  </a:lnTo>
                  <a:lnTo>
                    <a:pt x="2834678" y="253489"/>
                  </a:lnTo>
                  <a:lnTo>
                    <a:pt x="2668819" y="253489"/>
                  </a:lnTo>
                  <a:lnTo>
                    <a:pt x="2645865" y="217680"/>
                  </a:lnTo>
                  <a:lnTo>
                    <a:pt x="2614519" y="190355"/>
                  </a:lnTo>
                  <a:lnTo>
                    <a:pt x="2575930" y="172925"/>
                  </a:lnTo>
                  <a:lnTo>
                    <a:pt x="2531242" y="166801"/>
                  </a:lnTo>
                  <a:close/>
                </a:path>
                <a:path w="4459605" h="850264">
                  <a:moveTo>
                    <a:pt x="2834678" y="587081"/>
                  </a:moveTo>
                  <a:lnTo>
                    <a:pt x="2668819" y="587081"/>
                  </a:lnTo>
                  <a:lnTo>
                    <a:pt x="2668819" y="659644"/>
                  </a:lnTo>
                  <a:lnTo>
                    <a:pt x="2834678" y="659644"/>
                  </a:lnTo>
                  <a:lnTo>
                    <a:pt x="2834678" y="587081"/>
                  </a:lnTo>
                  <a:close/>
                </a:path>
                <a:path w="4459605" h="850264">
                  <a:moveTo>
                    <a:pt x="2834678" y="264798"/>
                  </a:moveTo>
                  <a:lnTo>
                    <a:pt x="2592496" y="264798"/>
                  </a:lnTo>
                  <a:lnTo>
                    <a:pt x="2624885" y="273441"/>
                  </a:lnTo>
                  <a:lnTo>
                    <a:pt x="2650208" y="300019"/>
                  </a:lnTo>
                  <a:lnTo>
                    <a:pt x="2666699" y="345504"/>
                  </a:lnTo>
                  <a:lnTo>
                    <a:pt x="2672588" y="410867"/>
                  </a:lnTo>
                  <a:lnTo>
                    <a:pt x="2672588" y="428772"/>
                  </a:lnTo>
                  <a:lnTo>
                    <a:pt x="2666699" y="494526"/>
                  </a:lnTo>
                  <a:lnTo>
                    <a:pt x="2650208" y="539963"/>
                  </a:lnTo>
                  <a:lnTo>
                    <a:pt x="2624885" y="566319"/>
                  </a:lnTo>
                  <a:lnTo>
                    <a:pt x="2592496" y="574830"/>
                  </a:lnTo>
                  <a:lnTo>
                    <a:pt x="2834678" y="574830"/>
                  </a:lnTo>
                  <a:lnTo>
                    <a:pt x="2834678" y="264798"/>
                  </a:lnTo>
                  <a:close/>
                </a:path>
                <a:path w="4459605" h="850264">
                  <a:moveTo>
                    <a:pt x="2834678" y="0"/>
                  </a:moveTo>
                  <a:lnTo>
                    <a:pt x="2668819" y="0"/>
                  </a:lnTo>
                  <a:lnTo>
                    <a:pt x="2668819" y="253489"/>
                  </a:lnTo>
                  <a:lnTo>
                    <a:pt x="2834678" y="253489"/>
                  </a:lnTo>
                  <a:lnTo>
                    <a:pt x="2834678" y="0"/>
                  </a:lnTo>
                  <a:close/>
                </a:path>
                <a:path w="4459605" h="850264">
                  <a:moveTo>
                    <a:pt x="3086303" y="4711"/>
                  </a:moveTo>
                  <a:lnTo>
                    <a:pt x="2920455" y="4711"/>
                  </a:lnTo>
                  <a:lnTo>
                    <a:pt x="2920455" y="131933"/>
                  </a:lnTo>
                  <a:lnTo>
                    <a:pt x="3086303" y="131933"/>
                  </a:lnTo>
                  <a:lnTo>
                    <a:pt x="3086303" y="4711"/>
                  </a:lnTo>
                  <a:close/>
                </a:path>
                <a:path w="4459605" h="850264">
                  <a:moveTo>
                    <a:pt x="3086303" y="180936"/>
                  </a:moveTo>
                  <a:lnTo>
                    <a:pt x="2920455" y="180936"/>
                  </a:lnTo>
                  <a:lnTo>
                    <a:pt x="2920455" y="659644"/>
                  </a:lnTo>
                  <a:lnTo>
                    <a:pt x="3086303" y="659644"/>
                  </a:lnTo>
                  <a:lnTo>
                    <a:pt x="3086303" y="180936"/>
                  </a:lnTo>
                  <a:close/>
                </a:path>
                <a:path w="4459605" h="850264">
                  <a:moveTo>
                    <a:pt x="3337929" y="180936"/>
                  </a:moveTo>
                  <a:lnTo>
                    <a:pt x="3172070" y="180936"/>
                  </a:lnTo>
                  <a:lnTo>
                    <a:pt x="3172070" y="659644"/>
                  </a:lnTo>
                  <a:lnTo>
                    <a:pt x="3337929" y="659644"/>
                  </a:lnTo>
                  <a:lnTo>
                    <a:pt x="3337929" y="379768"/>
                  </a:lnTo>
                  <a:lnTo>
                    <a:pt x="3342787" y="342470"/>
                  </a:lnTo>
                  <a:lnTo>
                    <a:pt x="3357007" y="314626"/>
                  </a:lnTo>
                  <a:lnTo>
                    <a:pt x="3380062" y="297207"/>
                  </a:lnTo>
                  <a:lnTo>
                    <a:pt x="3411424" y="291184"/>
                  </a:lnTo>
                  <a:lnTo>
                    <a:pt x="3632776" y="291184"/>
                  </a:lnTo>
                  <a:lnTo>
                    <a:pt x="3632659" y="289824"/>
                  </a:lnTo>
                  <a:lnTo>
                    <a:pt x="3624936" y="263855"/>
                  </a:lnTo>
                  <a:lnTo>
                    <a:pt x="3337929" y="263855"/>
                  </a:lnTo>
                  <a:lnTo>
                    <a:pt x="3337929" y="180936"/>
                  </a:lnTo>
                  <a:close/>
                </a:path>
                <a:path w="4459605" h="850264">
                  <a:moveTo>
                    <a:pt x="3632776" y="291184"/>
                  </a:moveTo>
                  <a:lnTo>
                    <a:pt x="3411424" y="291184"/>
                  </a:lnTo>
                  <a:lnTo>
                    <a:pt x="3437796" y="295616"/>
                  </a:lnTo>
                  <a:lnTo>
                    <a:pt x="3456305" y="308972"/>
                  </a:lnTo>
                  <a:lnTo>
                    <a:pt x="3467216" y="331339"/>
                  </a:lnTo>
                  <a:lnTo>
                    <a:pt x="3470794" y="362805"/>
                  </a:lnTo>
                  <a:lnTo>
                    <a:pt x="3470794" y="659644"/>
                  </a:lnTo>
                  <a:lnTo>
                    <a:pt x="3636643" y="659644"/>
                  </a:lnTo>
                  <a:lnTo>
                    <a:pt x="3636643" y="336419"/>
                  </a:lnTo>
                  <a:lnTo>
                    <a:pt x="3632776" y="291184"/>
                  </a:lnTo>
                  <a:close/>
                </a:path>
                <a:path w="4459605" h="850264">
                  <a:moveTo>
                    <a:pt x="3483045" y="166801"/>
                  </a:moveTo>
                  <a:lnTo>
                    <a:pt x="3436780" y="172424"/>
                  </a:lnTo>
                  <a:lnTo>
                    <a:pt x="3397054" y="189884"/>
                  </a:lnTo>
                  <a:lnTo>
                    <a:pt x="3364045" y="220066"/>
                  </a:lnTo>
                  <a:lnTo>
                    <a:pt x="3337929" y="263855"/>
                  </a:lnTo>
                  <a:lnTo>
                    <a:pt x="3624936" y="263855"/>
                  </a:lnTo>
                  <a:lnTo>
                    <a:pt x="3599773" y="214857"/>
                  </a:lnTo>
                  <a:lnTo>
                    <a:pt x="3570191" y="188996"/>
                  </a:lnTo>
                  <a:lnTo>
                    <a:pt x="3531395" y="172559"/>
                  </a:lnTo>
                  <a:lnTo>
                    <a:pt x="3483045" y="166801"/>
                  </a:lnTo>
                  <a:close/>
                </a:path>
                <a:path w="4459605" h="850264">
                  <a:moveTo>
                    <a:pt x="3918341" y="166801"/>
                  </a:moveTo>
                  <a:lnTo>
                    <a:pt x="3860134" y="170883"/>
                  </a:lnTo>
                  <a:lnTo>
                    <a:pt x="3810747" y="182613"/>
                  </a:lnTo>
                  <a:lnTo>
                    <a:pt x="3770229" y="201217"/>
                  </a:lnTo>
                  <a:lnTo>
                    <a:pt x="3738630" y="225920"/>
                  </a:lnTo>
                  <a:lnTo>
                    <a:pt x="3702384" y="290526"/>
                  </a:lnTo>
                  <a:lnTo>
                    <a:pt x="3697835" y="328880"/>
                  </a:lnTo>
                  <a:lnTo>
                    <a:pt x="3697835" y="331707"/>
                  </a:lnTo>
                  <a:lnTo>
                    <a:pt x="3703327" y="374128"/>
                  </a:lnTo>
                  <a:lnTo>
                    <a:pt x="3719861" y="411690"/>
                  </a:lnTo>
                  <a:lnTo>
                    <a:pt x="3747526" y="443418"/>
                  </a:lnTo>
                  <a:lnTo>
                    <a:pt x="3786408" y="468341"/>
                  </a:lnTo>
                  <a:lnTo>
                    <a:pt x="3748704" y="483243"/>
                  </a:lnTo>
                  <a:lnTo>
                    <a:pt x="3723631" y="502031"/>
                  </a:lnTo>
                  <a:lnTo>
                    <a:pt x="3709688" y="524001"/>
                  </a:lnTo>
                  <a:lnTo>
                    <a:pt x="3705374" y="548444"/>
                  </a:lnTo>
                  <a:lnTo>
                    <a:pt x="3709408" y="572828"/>
                  </a:lnTo>
                  <a:lnTo>
                    <a:pt x="3721393" y="594385"/>
                  </a:lnTo>
                  <a:lnTo>
                    <a:pt x="3741150" y="612054"/>
                  </a:lnTo>
                  <a:lnTo>
                    <a:pt x="3768503" y="624776"/>
                  </a:lnTo>
                  <a:lnTo>
                    <a:pt x="3725262" y="638985"/>
                  </a:lnTo>
                  <a:lnTo>
                    <a:pt x="3695359" y="659996"/>
                  </a:lnTo>
                  <a:lnTo>
                    <a:pt x="3678000" y="687190"/>
                  </a:lnTo>
                  <a:lnTo>
                    <a:pt x="3672390" y="719946"/>
                  </a:lnTo>
                  <a:lnTo>
                    <a:pt x="3677893" y="753559"/>
                  </a:lnTo>
                  <a:lnTo>
                    <a:pt x="3720233" y="806343"/>
                  </a:lnTo>
                  <a:lnTo>
                    <a:pt x="3755951" y="825218"/>
                  </a:lnTo>
                  <a:lnTo>
                    <a:pt x="3800620" y="838884"/>
                  </a:lnTo>
                  <a:lnTo>
                    <a:pt x="3853680" y="847192"/>
                  </a:lnTo>
                  <a:lnTo>
                    <a:pt x="3914571" y="849995"/>
                  </a:lnTo>
                  <a:lnTo>
                    <a:pt x="3975351" y="846923"/>
                  </a:lnTo>
                  <a:lnTo>
                    <a:pt x="4028888" y="837965"/>
                  </a:lnTo>
                  <a:lnTo>
                    <a:pt x="4074915" y="823507"/>
                  </a:lnTo>
                  <a:lnTo>
                    <a:pt x="4113169" y="803937"/>
                  </a:lnTo>
                  <a:lnTo>
                    <a:pt x="4143383" y="779641"/>
                  </a:lnTo>
                  <a:lnTo>
                    <a:pt x="4156610" y="762353"/>
                  </a:lnTo>
                  <a:lnTo>
                    <a:pt x="3923053" y="762353"/>
                  </a:lnTo>
                  <a:lnTo>
                    <a:pt x="3879615" y="758878"/>
                  </a:lnTo>
                  <a:lnTo>
                    <a:pt x="3848369" y="748689"/>
                  </a:lnTo>
                  <a:lnTo>
                    <a:pt x="3829492" y="732138"/>
                  </a:lnTo>
                  <a:lnTo>
                    <a:pt x="3823161" y="709580"/>
                  </a:lnTo>
                  <a:lnTo>
                    <a:pt x="3827725" y="690149"/>
                  </a:lnTo>
                  <a:lnTo>
                    <a:pt x="3842008" y="674957"/>
                  </a:lnTo>
                  <a:lnTo>
                    <a:pt x="3866893" y="665063"/>
                  </a:lnTo>
                  <a:lnTo>
                    <a:pt x="3903263" y="661529"/>
                  </a:lnTo>
                  <a:lnTo>
                    <a:pt x="4180728" y="661529"/>
                  </a:lnTo>
                  <a:lnTo>
                    <a:pt x="4179149" y="647953"/>
                  </a:lnTo>
                  <a:lnTo>
                    <a:pt x="4148551" y="592411"/>
                  </a:lnTo>
                  <a:lnTo>
                    <a:pt x="4096463" y="561185"/>
                  </a:lnTo>
                  <a:lnTo>
                    <a:pt x="4014878" y="545126"/>
                  </a:lnTo>
                  <a:lnTo>
                    <a:pt x="3955405" y="540829"/>
                  </a:lnTo>
                  <a:lnTo>
                    <a:pt x="3880646" y="539020"/>
                  </a:lnTo>
                  <a:lnTo>
                    <a:pt x="3865700" y="537665"/>
                  </a:lnTo>
                  <a:lnTo>
                    <a:pt x="3855790" y="533837"/>
                  </a:lnTo>
                  <a:lnTo>
                    <a:pt x="3850298" y="527888"/>
                  </a:lnTo>
                  <a:lnTo>
                    <a:pt x="3848605" y="520172"/>
                  </a:lnTo>
                  <a:lnTo>
                    <a:pt x="3850136" y="512589"/>
                  </a:lnTo>
                  <a:lnTo>
                    <a:pt x="3855201" y="505447"/>
                  </a:lnTo>
                  <a:lnTo>
                    <a:pt x="3864507" y="498836"/>
                  </a:lnTo>
                  <a:lnTo>
                    <a:pt x="3878761" y="492843"/>
                  </a:lnTo>
                  <a:lnTo>
                    <a:pt x="3945333" y="492843"/>
                  </a:lnTo>
                  <a:lnTo>
                    <a:pt x="3976842" y="490643"/>
                  </a:lnTo>
                  <a:lnTo>
                    <a:pt x="4026343" y="478894"/>
                  </a:lnTo>
                  <a:lnTo>
                    <a:pt x="4066844" y="460238"/>
                  </a:lnTo>
                  <a:lnTo>
                    <a:pt x="4098345" y="435433"/>
                  </a:lnTo>
                  <a:lnTo>
                    <a:pt x="4115247" y="412751"/>
                  </a:lnTo>
                  <a:lnTo>
                    <a:pt x="3918341" y="412751"/>
                  </a:lnTo>
                  <a:lnTo>
                    <a:pt x="3888906" y="407642"/>
                  </a:lnTo>
                  <a:lnTo>
                    <a:pt x="3867335" y="392372"/>
                  </a:lnTo>
                  <a:lnTo>
                    <a:pt x="3854068" y="367031"/>
                  </a:lnTo>
                  <a:lnTo>
                    <a:pt x="3849547" y="331707"/>
                  </a:lnTo>
                  <a:lnTo>
                    <a:pt x="3849547" y="328880"/>
                  </a:lnTo>
                  <a:lnTo>
                    <a:pt x="3854068" y="293555"/>
                  </a:lnTo>
                  <a:lnTo>
                    <a:pt x="3867335" y="268214"/>
                  </a:lnTo>
                  <a:lnTo>
                    <a:pt x="3888906" y="252944"/>
                  </a:lnTo>
                  <a:lnTo>
                    <a:pt x="3918341" y="247835"/>
                  </a:lnTo>
                  <a:lnTo>
                    <a:pt x="4116350" y="247835"/>
                  </a:lnTo>
                  <a:lnTo>
                    <a:pt x="4115288" y="245950"/>
                  </a:lnTo>
                  <a:lnTo>
                    <a:pt x="4127980" y="239074"/>
                  </a:lnTo>
                  <a:lnTo>
                    <a:pt x="4144030" y="234053"/>
                  </a:lnTo>
                  <a:lnTo>
                    <a:pt x="4164321" y="230975"/>
                  </a:lnTo>
                  <a:lnTo>
                    <a:pt x="4189736" y="229930"/>
                  </a:lnTo>
                  <a:lnTo>
                    <a:pt x="4189736" y="200716"/>
                  </a:lnTo>
                  <a:lnTo>
                    <a:pt x="4065342" y="200716"/>
                  </a:lnTo>
                  <a:lnTo>
                    <a:pt x="4036012" y="186277"/>
                  </a:lnTo>
                  <a:lnTo>
                    <a:pt x="4001736" y="175634"/>
                  </a:lnTo>
                  <a:lnTo>
                    <a:pt x="3962513" y="169053"/>
                  </a:lnTo>
                  <a:lnTo>
                    <a:pt x="3918341" y="166801"/>
                  </a:lnTo>
                  <a:close/>
                </a:path>
                <a:path w="4459605" h="850264">
                  <a:moveTo>
                    <a:pt x="4180728" y="661529"/>
                  </a:moveTo>
                  <a:lnTo>
                    <a:pt x="3903263" y="661529"/>
                  </a:lnTo>
                  <a:lnTo>
                    <a:pt x="3963397" y="665078"/>
                  </a:lnTo>
                  <a:lnTo>
                    <a:pt x="4001972" y="675074"/>
                  </a:lnTo>
                  <a:lnTo>
                    <a:pt x="4022524" y="690547"/>
                  </a:lnTo>
                  <a:lnTo>
                    <a:pt x="4028589" y="710522"/>
                  </a:lnTo>
                  <a:lnTo>
                    <a:pt x="4021906" y="731343"/>
                  </a:lnTo>
                  <a:lnTo>
                    <a:pt x="4001972" y="747746"/>
                  </a:lnTo>
                  <a:lnTo>
                    <a:pt x="3968963" y="758495"/>
                  </a:lnTo>
                  <a:lnTo>
                    <a:pt x="3923053" y="762353"/>
                  </a:lnTo>
                  <a:lnTo>
                    <a:pt x="4156610" y="762353"/>
                  </a:lnTo>
                  <a:lnTo>
                    <a:pt x="4165293" y="751005"/>
                  </a:lnTo>
                  <a:lnTo>
                    <a:pt x="4178633" y="718416"/>
                  </a:lnTo>
                  <a:lnTo>
                    <a:pt x="4183139" y="682261"/>
                  </a:lnTo>
                  <a:lnTo>
                    <a:pt x="4180728" y="661529"/>
                  </a:lnTo>
                  <a:close/>
                </a:path>
                <a:path w="4459605" h="850264">
                  <a:moveTo>
                    <a:pt x="3945333" y="492843"/>
                  </a:moveTo>
                  <a:lnTo>
                    <a:pt x="3878761" y="492843"/>
                  </a:lnTo>
                  <a:lnTo>
                    <a:pt x="3888126" y="493535"/>
                  </a:lnTo>
                  <a:lnTo>
                    <a:pt x="3897844" y="494139"/>
                  </a:lnTo>
                  <a:lnTo>
                    <a:pt x="3907916" y="494566"/>
                  </a:lnTo>
                  <a:lnTo>
                    <a:pt x="3918341" y="494728"/>
                  </a:lnTo>
                  <a:lnTo>
                    <a:pt x="3945333" y="492843"/>
                  </a:lnTo>
                  <a:close/>
                </a:path>
                <a:path w="4459605" h="850264">
                  <a:moveTo>
                    <a:pt x="4116350" y="247835"/>
                  </a:moveTo>
                  <a:lnTo>
                    <a:pt x="3918341" y="247835"/>
                  </a:lnTo>
                  <a:lnTo>
                    <a:pt x="3947923" y="252944"/>
                  </a:lnTo>
                  <a:lnTo>
                    <a:pt x="3969818" y="268214"/>
                  </a:lnTo>
                  <a:lnTo>
                    <a:pt x="3983409" y="293555"/>
                  </a:lnTo>
                  <a:lnTo>
                    <a:pt x="3988077" y="328880"/>
                  </a:lnTo>
                  <a:lnTo>
                    <a:pt x="3988077" y="331707"/>
                  </a:lnTo>
                  <a:lnTo>
                    <a:pt x="3983409" y="367031"/>
                  </a:lnTo>
                  <a:lnTo>
                    <a:pt x="3969818" y="392372"/>
                  </a:lnTo>
                  <a:lnTo>
                    <a:pt x="3947923" y="407642"/>
                  </a:lnTo>
                  <a:lnTo>
                    <a:pt x="3918341" y="412751"/>
                  </a:lnTo>
                  <a:lnTo>
                    <a:pt x="4115247" y="412751"/>
                  </a:lnTo>
                  <a:lnTo>
                    <a:pt x="4120846" y="405238"/>
                  </a:lnTo>
                  <a:lnTo>
                    <a:pt x="4134347" y="370410"/>
                  </a:lnTo>
                  <a:lnTo>
                    <a:pt x="4138847" y="331707"/>
                  </a:lnTo>
                  <a:lnTo>
                    <a:pt x="4138847" y="328880"/>
                  </a:lnTo>
                  <a:lnTo>
                    <a:pt x="4137419" y="306115"/>
                  </a:lnTo>
                  <a:lnTo>
                    <a:pt x="4133075" y="284588"/>
                  </a:lnTo>
                  <a:lnTo>
                    <a:pt x="4125728" y="264474"/>
                  </a:lnTo>
                  <a:lnTo>
                    <a:pt x="4116350" y="247835"/>
                  </a:lnTo>
                  <a:close/>
                </a:path>
                <a:path w="4459605" h="850264">
                  <a:moveTo>
                    <a:pt x="4189736" y="121566"/>
                  </a:moveTo>
                  <a:lnTo>
                    <a:pt x="4184082" y="121566"/>
                  </a:lnTo>
                  <a:lnTo>
                    <a:pt x="4136771" y="126249"/>
                  </a:lnTo>
                  <a:lnTo>
                    <a:pt x="4101741" y="140648"/>
                  </a:lnTo>
                  <a:lnTo>
                    <a:pt x="4078196" y="165294"/>
                  </a:lnTo>
                  <a:lnTo>
                    <a:pt x="4065342" y="200716"/>
                  </a:lnTo>
                  <a:lnTo>
                    <a:pt x="4189736" y="200716"/>
                  </a:lnTo>
                  <a:lnTo>
                    <a:pt x="4189736" y="121566"/>
                  </a:lnTo>
                  <a:close/>
                </a:path>
                <a:path w="4459605" h="850264">
                  <a:moveTo>
                    <a:pt x="4459267" y="0"/>
                  </a:moveTo>
                  <a:lnTo>
                    <a:pt x="4273618" y="0"/>
                  </a:lnTo>
                  <a:lnTo>
                    <a:pt x="4273618" y="150780"/>
                  </a:lnTo>
                  <a:lnTo>
                    <a:pt x="4303774" y="441023"/>
                  </a:lnTo>
                  <a:lnTo>
                    <a:pt x="4428168" y="441023"/>
                  </a:lnTo>
                  <a:lnTo>
                    <a:pt x="4459267" y="150780"/>
                  </a:lnTo>
                  <a:lnTo>
                    <a:pt x="4459267" y="0"/>
                  </a:lnTo>
                  <a:close/>
                </a:path>
                <a:path w="4459605" h="850264">
                  <a:moveTo>
                    <a:pt x="4452660" y="494738"/>
                  </a:moveTo>
                  <a:lnTo>
                    <a:pt x="4279272" y="494738"/>
                  </a:lnTo>
                  <a:lnTo>
                    <a:pt x="4279272" y="659644"/>
                  </a:lnTo>
                  <a:lnTo>
                    <a:pt x="4452660" y="659644"/>
                  </a:lnTo>
                  <a:lnTo>
                    <a:pt x="4452660" y="494738"/>
                  </a:lnTo>
                  <a:close/>
                </a:path>
              </a:pathLst>
            </a:custGeom>
            <a:solidFill>
              <a:srgbClr val="2A7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073310" y="6885089"/>
            <a:ext cx="8787130" cy="913765"/>
            <a:chOff x="6568747" y="6885089"/>
            <a:chExt cx="8787130" cy="91376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68747" y="7231737"/>
              <a:ext cx="8786612" cy="5666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04822" y="6885089"/>
              <a:ext cx="514528" cy="51452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804826" y="7342931"/>
              <a:ext cx="487680" cy="57150"/>
            </a:xfrm>
            <a:custGeom>
              <a:avLst/>
              <a:gdLst/>
              <a:ahLst/>
              <a:cxnLst/>
              <a:rect l="l" t="t" r="r" b="b"/>
              <a:pathLst>
                <a:path w="487679" h="57150">
                  <a:moveTo>
                    <a:pt x="355580" y="0"/>
                  </a:moveTo>
                  <a:lnTo>
                    <a:pt x="315029" y="3892"/>
                  </a:lnTo>
                  <a:lnTo>
                    <a:pt x="279253" y="15102"/>
                  </a:lnTo>
                  <a:lnTo>
                    <a:pt x="248691" y="32931"/>
                  </a:lnTo>
                  <a:lnTo>
                    <a:pt x="223783" y="56678"/>
                  </a:lnTo>
                  <a:lnTo>
                    <a:pt x="487377" y="56678"/>
                  </a:lnTo>
                  <a:lnTo>
                    <a:pt x="462470" y="32931"/>
                  </a:lnTo>
                  <a:lnTo>
                    <a:pt x="431908" y="15102"/>
                  </a:lnTo>
                  <a:lnTo>
                    <a:pt x="396131" y="3892"/>
                  </a:lnTo>
                  <a:lnTo>
                    <a:pt x="355580" y="0"/>
                  </a:lnTo>
                  <a:close/>
                </a:path>
                <a:path w="487679" h="57150">
                  <a:moveTo>
                    <a:pt x="12617" y="0"/>
                  </a:moveTo>
                  <a:lnTo>
                    <a:pt x="8324" y="0"/>
                  </a:lnTo>
                  <a:lnTo>
                    <a:pt x="4115" y="83"/>
                  </a:lnTo>
                  <a:lnTo>
                    <a:pt x="0" y="261"/>
                  </a:lnTo>
                  <a:lnTo>
                    <a:pt x="0" y="56678"/>
                  </a:lnTo>
                  <a:lnTo>
                    <a:pt x="149911" y="56678"/>
                  </a:lnTo>
                  <a:lnTo>
                    <a:pt x="124734" y="33762"/>
                  </a:lnTo>
                  <a:lnTo>
                    <a:pt x="92243" y="15841"/>
                  </a:lnTo>
                  <a:lnTo>
                    <a:pt x="54263" y="4169"/>
                  </a:lnTo>
                  <a:lnTo>
                    <a:pt x="12617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067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574703"/>
            <a:ext cx="20104100" cy="6734175"/>
            <a:chOff x="0" y="4574703"/>
            <a:chExt cx="20104100" cy="6734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31179"/>
              <a:ext cx="20104099" cy="66773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995745" y="10460323"/>
              <a:ext cx="167640" cy="246379"/>
            </a:xfrm>
            <a:custGeom>
              <a:avLst/>
              <a:gdLst/>
              <a:ahLst/>
              <a:cxnLst/>
              <a:rect l="l" t="t" r="r" b="b"/>
              <a:pathLst>
                <a:path w="167640" h="246379">
                  <a:moveTo>
                    <a:pt x="167106" y="170243"/>
                  </a:moveTo>
                  <a:lnTo>
                    <a:pt x="162013" y="146037"/>
                  </a:lnTo>
                  <a:lnTo>
                    <a:pt x="148971" y="128701"/>
                  </a:lnTo>
                  <a:lnTo>
                    <a:pt x="131330" y="117157"/>
                  </a:lnTo>
                  <a:lnTo>
                    <a:pt x="112458" y="110248"/>
                  </a:lnTo>
                  <a:lnTo>
                    <a:pt x="112458" y="108991"/>
                  </a:lnTo>
                  <a:lnTo>
                    <a:pt x="127469" y="101727"/>
                  </a:lnTo>
                  <a:lnTo>
                    <a:pt x="140881" y="90589"/>
                  </a:lnTo>
                  <a:lnTo>
                    <a:pt x="150533" y="75387"/>
                  </a:lnTo>
                  <a:lnTo>
                    <a:pt x="154228" y="55918"/>
                  </a:lnTo>
                  <a:lnTo>
                    <a:pt x="150228" y="36715"/>
                  </a:lnTo>
                  <a:lnTo>
                    <a:pt x="136804" y="18656"/>
                  </a:lnTo>
                  <a:lnTo>
                    <a:pt x="111836" y="5245"/>
                  </a:lnTo>
                  <a:lnTo>
                    <a:pt x="73202" y="0"/>
                  </a:lnTo>
                  <a:lnTo>
                    <a:pt x="50952" y="1498"/>
                  </a:lnTo>
                  <a:lnTo>
                    <a:pt x="32397" y="5143"/>
                  </a:lnTo>
                  <a:lnTo>
                    <a:pt x="17665" y="9677"/>
                  </a:lnTo>
                  <a:lnTo>
                    <a:pt x="6921" y="13830"/>
                  </a:lnTo>
                  <a:lnTo>
                    <a:pt x="7696" y="21501"/>
                  </a:lnTo>
                  <a:lnTo>
                    <a:pt x="8445" y="33578"/>
                  </a:lnTo>
                  <a:lnTo>
                    <a:pt x="8902" y="46291"/>
                  </a:lnTo>
                  <a:lnTo>
                    <a:pt x="8801" y="55918"/>
                  </a:lnTo>
                  <a:lnTo>
                    <a:pt x="18834" y="46837"/>
                  </a:lnTo>
                  <a:lnTo>
                    <a:pt x="31343" y="39116"/>
                  </a:lnTo>
                  <a:lnTo>
                    <a:pt x="46088" y="33743"/>
                  </a:lnTo>
                  <a:lnTo>
                    <a:pt x="62826" y="31724"/>
                  </a:lnTo>
                  <a:lnTo>
                    <a:pt x="81318" y="34366"/>
                  </a:lnTo>
                  <a:lnTo>
                    <a:pt x="94119" y="41465"/>
                  </a:lnTo>
                  <a:lnTo>
                    <a:pt x="101574" y="51879"/>
                  </a:lnTo>
                  <a:lnTo>
                    <a:pt x="103987" y="64401"/>
                  </a:lnTo>
                  <a:lnTo>
                    <a:pt x="100393" y="80746"/>
                  </a:lnTo>
                  <a:lnTo>
                    <a:pt x="89928" y="92202"/>
                  </a:lnTo>
                  <a:lnTo>
                    <a:pt x="72974" y="98945"/>
                  </a:lnTo>
                  <a:lnTo>
                    <a:pt x="49949" y="101155"/>
                  </a:lnTo>
                  <a:lnTo>
                    <a:pt x="49441" y="109258"/>
                  </a:lnTo>
                  <a:lnTo>
                    <a:pt x="48183" y="118021"/>
                  </a:lnTo>
                  <a:lnTo>
                    <a:pt x="46634" y="125971"/>
                  </a:lnTo>
                  <a:lnTo>
                    <a:pt x="45237" y="131610"/>
                  </a:lnTo>
                  <a:lnTo>
                    <a:pt x="69735" y="132346"/>
                  </a:lnTo>
                  <a:lnTo>
                    <a:pt x="92087" y="138404"/>
                  </a:lnTo>
                  <a:lnTo>
                    <a:pt x="108369" y="151358"/>
                  </a:lnTo>
                  <a:lnTo>
                    <a:pt x="114668" y="172758"/>
                  </a:lnTo>
                  <a:lnTo>
                    <a:pt x="110731" y="191668"/>
                  </a:lnTo>
                  <a:lnTo>
                    <a:pt x="100139" y="204762"/>
                  </a:lnTo>
                  <a:lnTo>
                    <a:pt x="84709" y="212382"/>
                  </a:lnTo>
                  <a:lnTo>
                    <a:pt x="66281" y="214858"/>
                  </a:lnTo>
                  <a:lnTo>
                    <a:pt x="45250" y="212293"/>
                  </a:lnTo>
                  <a:lnTo>
                    <a:pt x="27330" y="205701"/>
                  </a:lnTo>
                  <a:lnTo>
                    <a:pt x="13195" y="196697"/>
                  </a:lnTo>
                  <a:lnTo>
                    <a:pt x="3467" y="186893"/>
                  </a:lnTo>
                  <a:lnTo>
                    <a:pt x="3314" y="200101"/>
                  </a:lnTo>
                  <a:lnTo>
                    <a:pt x="2324" y="214299"/>
                  </a:lnTo>
                  <a:lnTo>
                    <a:pt x="1028" y="226745"/>
                  </a:lnTo>
                  <a:lnTo>
                    <a:pt x="0" y="234645"/>
                  </a:lnTo>
                  <a:lnTo>
                    <a:pt x="8737" y="238315"/>
                  </a:lnTo>
                  <a:lnTo>
                    <a:pt x="22974" y="242100"/>
                  </a:lnTo>
                  <a:lnTo>
                    <a:pt x="41744" y="245071"/>
                  </a:lnTo>
                  <a:lnTo>
                    <a:pt x="64084" y="246265"/>
                  </a:lnTo>
                  <a:lnTo>
                    <a:pt x="108140" y="240220"/>
                  </a:lnTo>
                  <a:lnTo>
                    <a:pt x="140449" y="223812"/>
                  </a:lnTo>
                  <a:lnTo>
                    <a:pt x="160337" y="199618"/>
                  </a:lnTo>
                  <a:lnTo>
                    <a:pt x="167106" y="1702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68977" y="4676807"/>
              <a:ext cx="178015" cy="1785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2322" y="4574703"/>
              <a:ext cx="11620500" cy="4780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68454" y="5521807"/>
              <a:ext cx="169115" cy="1691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661644" y="5420231"/>
              <a:ext cx="288925" cy="367030"/>
            </a:xfrm>
            <a:custGeom>
              <a:avLst/>
              <a:gdLst/>
              <a:ahLst/>
              <a:cxnLst/>
              <a:rect l="l" t="t" r="r" b="b"/>
              <a:pathLst>
                <a:path w="288925" h="367029">
                  <a:moveTo>
                    <a:pt x="147639" y="0"/>
                  </a:moveTo>
                  <a:lnTo>
                    <a:pt x="0" y="0"/>
                  </a:lnTo>
                  <a:lnTo>
                    <a:pt x="0" y="366501"/>
                  </a:lnTo>
                  <a:lnTo>
                    <a:pt x="69631" y="366501"/>
                  </a:lnTo>
                  <a:lnTo>
                    <a:pt x="69631" y="230893"/>
                  </a:lnTo>
                  <a:lnTo>
                    <a:pt x="147639" y="230893"/>
                  </a:lnTo>
                  <a:lnTo>
                    <a:pt x="198277" y="225649"/>
                  </a:lnTo>
                  <a:lnTo>
                    <a:pt x="237705" y="210554"/>
                  </a:lnTo>
                  <a:lnTo>
                    <a:pt x="265899" y="186561"/>
                  </a:lnTo>
                  <a:lnTo>
                    <a:pt x="268487" y="181680"/>
                  </a:lnTo>
                  <a:lnTo>
                    <a:pt x="69631" y="181680"/>
                  </a:lnTo>
                  <a:lnTo>
                    <a:pt x="69631" y="49736"/>
                  </a:lnTo>
                  <a:lnTo>
                    <a:pt x="268693" y="49736"/>
                  </a:lnTo>
                  <a:lnTo>
                    <a:pt x="265899" y="44442"/>
                  </a:lnTo>
                  <a:lnTo>
                    <a:pt x="237705" y="20372"/>
                  </a:lnTo>
                  <a:lnTo>
                    <a:pt x="198277" y="5248"/>
                  </a:lnTo>
                  <a:lnTo>
                    <a:pt x="147639" y="0"/>
                  </a:lnTo>
                  <a:close/>
                </a:path>
                <a:path w="288925" h="367029">
                  <a:moveTo>
                    <a:pt x="268693" y="49736"/>
                  </a:moveTo>
                  <a:lnTo>
                    <a:pt x="140309" y="49736"/>
                  </a:lnTo>
                  <a:lnTo>
                    <a:pt x="174182" y="54374"/>
                  </a:lnTo>
                  <a:lnTo>
                    <a:pt x="197647" y="67602"/>
                  </a:lnTo>
                  <a:lnTo>
                    <a:pt x="211293" y="88388"/>
                  </a:lnTo>
                  <a:lnTo>
                    <a:pt x="215710" y="115703"/>
                  </a:lnTo>
                  <a:lnTo>
                    <a:pt x="211293" y="143023"/>
                  </a:lnTo>
                  <a:lnTo>
                    <a:pt x="197647" y="163813"/>
                  </a:lnTo>
                  <a:lnTo>
                    <a:pt x="174182" y="177041"/>
                  </a:lnTo>
                  <a:lnTo>
                    <a:pt x="140309" y="181680"/>
                  </a:lnTo>
                  <a:lnTo>
                    <a:pt x="268487" y="181680"/>
                  </a:lnTo>
                  <a:lnTo>
                    <a:pt x="282833" y="154626"/>
                  </a:lnTo>
                  <a:lnTo>
                    <a:pt x="288483" y="115703"/>
                  </a:lnTo>
                  <a:lnTo>
                    <a:pt x="282833" y="76529"/>
                  </a:lnTo>
                  <a:lnTo>
                    <a:pt x="268693" y="49736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86761" y="5420230"/>
              <a:ext cx="10936745" cy="4733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5981" y="6048484"/>
              <a:ext cx="7936336" cy="4701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68454" y="6987731"/>
              <a:ext cx="169115" cy="1691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1644" y="6886152"/>
              <a:ext cx="11561890" cy="4733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68454" y="7825402"/>
              <a:ext cx="169115" cy="1691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61644" y="7723825"/>
              <a:ext cx="11670807" cy="47331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37552" y="8449457"/>
              <a:ext cx="240029" cy="277495"/>
            </a:xfrm>
            <a:custGeom>
              <a:avLst/>
              <a:gdLst/>
              <a:ahLst/>
              <a:cxnLst/>
              <a:rect l="l" t="t" r="r" b="b"/>
              <a:pathLst>
                <a:path w="240029" h="277495">
                  <a:moveTo>
                    <a:pt x="121472" y="0"/>
                  </a:moveTo>
                  <a:lnTo>
                    <a:pt x="76953" y="6202"/>
                  </a:lnTo>
                  <a:lnTo>
                    <a:pt x="43328" y="23302"/>
                  </a:lnTo>
                  <a:lnTo>
                    <a:pt x="22072" y="49042"/>
                  </a:lnTo>
                  <a:lnTo>
                    <a:pt x="14659" y="81159"/>
                  </a:lnTo>
                  <a:lnTo>
                    <a:pt x="19354" y="108752"/>
                  </a:lnTo>
                  <a:lnTo>
                    <a:pt x="33769" y="131485"/>
                  </a:lnTo>
                  <a:lnTo>
                    <a:pt x="58395" y="148819"/>
                  </a:lnTo>
                  <a:lnTo>
                    <a:pt x="93724" y="160215"/>
                  </a:lnTo>
                  <a:lnTo>
                    <a:pt x="129849" y="167544"/>
                  </a:lnTo>
                  <a:lnTo>
                    <a:pt x="151846" y="173598"/>
                  </a:lnTo>
                  <a:lnTo>
                    <a:pt x="166039" y="181027"/>
                  </a:lnTo>
                  <a:lnTo>
                    <a:pt x="173655" y="190225"/>
                  </a:lnTo>
                  <a:lnTo>
                    <a:pt x="175921" y="201585"/>
                  </a:lnTo>
                  <a:lnTo>
                    <a:pt x="172362" y="214772"/>
                  </a:lnTo>
                  <a:lnTo>
                    <a:pt x="161981" y="225406"/>
                  </a:lnTo>
                  <a:lnTo>
                    <a:pt x="145220" y="232507"/>
                  </a:lnTo>
                  <a:lnTo>
                    <a:pt x="122519" y="235092"/>
                  </a:lnTo>
                  <a:lnTo>
                    <a:pt x="98011" y="231640"/>
                  </a:lnTo>
                  <a:lnTo>
                    <a:pt x="77233" y="221217"/>
                  </a:lnTo>
                  <a:lnTo>
                    <a:pt x="59203" y="203724"/>
                  </a:lnTo>
                  <a:lnTo>
                    <a:pt x="42941" y="179062"/>
                  </a:lnTo>
                  <a:lnTo>
                    <a:pt x="0" y="205773"/>
                  </a:lnTo>
                  <a:lnTo>
                    <a:pt x="19822" y="235452"/>
                  </a:lnTo>
                  <a:lnTo>
                    <a:pt x="47058" y="257866"/>
                  </a:lnTo>
                  <a:lnTo>
                    <a:pt x="81657" y="272034"/>
                  </a:lnTo>
                  <a:lnTo>
                    <a:pt x="123566" y="276975"/>
                  </a:lnTo>
                  <a:lnTo>
                    <a:pt x="171325" y="270693"/>
                  </a:lnTo>
                  <a:lnTo>
                    <a:pt x="207993" y="253416"/>
                  </a:lnTo>
                  <a:lnTo>
                    <a:pt x="231507" y="227500"/>
                  </a:lnTo>
                  <a:lnTo>
                    <a:pt x="239804" y="195302"/>
                  </a:lnTo>
                  <a:lnTo>
                    <a:pt x="234961" y="166624"/>
                  </a:lnTo>
                  <a:lnTo>
                    <a:pt x="219515" y="143397"/>
                  </a:lnTo>
                  <a:lnTo>
                    <a:pt x="192091" y="125571"/>
                  </a:lnTo>
                  <a:lnTo>
                    <a:pt x="151314" y="113096"/>
                  </a:lnTo>
                  <a:lnTo>
                    <a:pt x="115190" y="105766"/>
                  </a:lnTo>
                  <a:lnTo>
                    <a:pt x="96547" y="100244"/>
                  </a:lnTo>
                  <a:lnTo>
                    <a:pt x="84628" y="93005"/>
                  </a:lnTo>
                  <a:lnTo>
                    <a:pt x="78304" y="83900"/>
                  </a:lnTo>
                  <a:lnTo>
                    <a:pt x="76447" y="72783"/>
                  </a:lnTo>
                  <a:lnTo>
                    <a:pt x="79613" y="60447"/>
                  </a:lnTo>
                  <a:lnTo>
                    <a:pt x="88816" y="50663"/>
                  </a:lnTo>
                  <a:lnTo>
                    <a:pt x="103614" y="44217"/>
                  </a:lnTo>
                  <a:lnTo>
                    <a:pt x="123566" y="41894"/>
                  </a:lnTo>
                  <a:lnTo>
                    <a:pt x="143060" y="44356"/>
                  </a:lnTo>
                  <a:lnTo>
                    <a:pt x="160542" y="52168"/>
                  </a:lnTo>
                  <a:lnTo>
                    <a:pt x="176943" y="65968"/>
                  </a:lnTo>
                  <a:lnTo>
                    <a:pt x="193198" y="86395"/>
                  </a:lnTo>
                  <a:lnTo>
                    <a:pt x="234568" y="60741"/>
                  </a:lnTo>
                  <a:lnTo>
                    <a:pt x="212917" y="34685"/>
                  </a:lnTo>
                  <a:lnTo>
                    <a:pt x="188225" y="15646"/>
                  </a:lnTo>
                  <a:lnTo>
                    <a:pt x="158431" y="3969"/>
                  </a:lnTo>
                  <a:lnTo>
                    <a:pt x="121472" y="0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09273" y="8352078"/>
              <a:ext cx="9758299" cy="4659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838917" y="6915999"/>
              <a:ext cx="438150" cy="344805"/>
            </a:xfrm>
            <a:custGeom>
              <a:avLst/>
              <a:gdLst/>
              <a:ahLst/>
              <a:cxnLst/>
              <a:rect l="l" t="t" r="r" b="b"/>
              <a:pathLst>
                <a:path w="438150" h="344804">
                  <a:moveTo>
                    <a:pt x="362292" y="118321"/>
                  </a:moveTo>
                  <a:lnTo>
                    <a:pt x="297886" y="118321"/>
                  </a:lnTo>
                  <a:lnTo>
                    <a:pt x="297886" y="258641"/>
                  </a:lnTo>
                  <a:lnTo>
                    <a:pt x="302166" y="295925"/>
                  </a:lnTo>
                  <a:lnTo>
                    <a:pt x="316019" y="321279"/>
                  </a:lnTo>
                  <a:lnTo>
                    <a:pt x="340964" y="335735"/>
                  </a:lnTo>
                  <a:lnTo>
                    <a:pt x="378522" y="340324"/>
                  </a:lnTo>
                  <a:lnTo>
                    <a:pt x="392600" y="339940"/>
                  </a:lnTo>
                  <a:lnTo>
                    <a:pt x="407121" y="338819"/>
                  </a:lnTo>
                  <a:lnTo>
                    <a:pt x="421739" y="337011"/>
                  </a:lnTo>
                  <a:lnTo>
                    <a:pt x="436112" y="334565"/>
                  </a:lnTo>
                  <a:lnTo>
                    <a:pt x="436112" y="292682"/>
                  </a:lnTo>
                  <a:lnTo>
                    <a:pt x="393181" y="292682"/>
                  </a:lnTo>
                  <a:lnTo>
                    <a:pt x="379078" y="290898"/>
                  </a:lnTo>
                  <a:lnTo>
                    <a:pt x="369491" y="285089"/>
                  </a:lnTo>
                  <a:lnTo>
                    <a:pt x="364026" y="274566"/>
                  </a:lnTo>
                  <a:lnTo>
                    <a:pt x="362292" y="258641"/>
                  </a:lnTo>
                  <a:lnTo>
                    <a:pt x="362292" y="118321"/>
                  </a:lnTo>
                  <a:close/>
                </a:path>
                <a:path w="438150" h="344804">
                  <a:moveTo>
                    <a:pt x="436112" y="289006"/>
                  </a:moveTo>
                  <a:lnTo>
                    <a:pt x="424545" y="290469"/>
                  </a:lnTo>
                  <a:lnTo>
                    <a:pt x="413469" y="291633"/>
                  </a:lnTo>
                  <a:lnTo>
                    <a:pt x="402981" y="292403"/>
                  </a:lnTo>
                  <a:lnTo>
                    <a:pt x="393181" y="292682"/>
                  </a:lnTo>
                  <a:lnTo>
                    <a:pt x="436112" y="292682"/>
                  </a:lnTo>
                  <a:lnTo>
                    <a:pt x="436112" y="289006"/>
                  </a:lnTo>
                  <a:close/>
                </a:path>
                <a:path w="438150" h="344804">
                  <a:moveTo>
                    <a:pt x="437683" y="75390"/>
                  </a:moveTo>
                  <a:lnTo>
                    <a:pt x="258096" y="75390"/>
                  </a:lnTo>
                  <a:lnTo>
                    <a:pt x="258096" y="118321"/>
                  </a:lnTo>
                  <a:lnTo>
                    <a:pt x="437683" y="118321"/>
                  </a:lnTo>
                  <a:lnTo>
                    <a:pt x="437683" y="75390"/>
                  </a:lnTo>
                  <a:close/>
                </a:path>
                <a:path w="438150" h="344804">
                  <a:moveTo>
                    <a:pt x="362292" y="0"/>
                  </a:moveTo>
                  <a:lnTo>
                    <a:pt x="297886" y="0"/>
                  </a:lnTo>
                  <a:lnTo>
                    <a:pt x="297886" y="75390"/>
                  </a:lnTo>
                  <a:lnTo>
                    <a:pt x="362292" y="75390"/>
                  </a:lnTo>
                  <a:lnTo>
                    <a:pt x="362292" y="0"/>
                  </a:lnTo>
                  <a:close/>
                </a:path>
                <a:path w="438150" h="344804">
                  <a:moveTo>
                    <a:pt x="42930" y="246599"/>
                  </a:moveTo>
                  <a:lnTo>
                    <a:pt x="0" y="273300"/>
                  </a:lnTo>
                  <a:lnTo>
                    <a:pt x="19821" y="302985"/>
                  </a:lnTo>
                  <a:lnTo>
                    <a:pt x="47053" y="325402"/>
                  </a:lnTo>
                  <a:lnTo>
                    <a:pt x="81648" y="339571"/>
                  </a:lnTo>
                  <a:lnTo>
                    <a:pt x="123556" y="344513"/>
                  </a:lnTo>
                  <a:lnTo>
                    <a:pt x="171319" y="338228"/>
                  </a:lnTo>
                  <a:lnTo>
                    <a:pt x="207987" y="320948"/>
                  </a:lnTo>
                  <a:lnTo>
                    <a:pt x="224604" y="302629"/>
                  </a:lnTo>
                  <a:lnTo>
                    <a:pt x="122509" y="302629"/>
                  </a:lnTo>
                  <a:lnTo>
                    <a:pt x="98000" y="299175"/>
                  </a:lnTo>
                  <a:lnTo>
                    <a:pt x="77222" y="288750"/>
                  </a:lnTo>
                  <a:lnTo>
                    <a:pt x="59193" y="271257"/>
                  </a:lnTo>
                  <a:lnTo>
                    <a:pt x="42930" y="246599"/>
                  </a:lnTo>
                  <a:close/>
                </a:path>
                <a:path w="438150" h="344804">
                  <a:moveTo>
                    <a:pt x="121462" y="67537"/>
                  </a:moveTo>
                  <a:lnTo>
                    <a:pt x="76943" y="73737"/>
                  </a:lnTo>
                  <a:lnTo>
                    <a:pt x="43318" y="90834"/>
                  </a:lnTo>
                  <a:lnTo>
                    <a:pt x="22061" y="116570"/>
                  </a:lnTo>
                  <a:lnTo>
                    <a:pt x="14648" y="148686"/>
                  </a:lnTo>
                  <a:lnTo>
                    <a:pt x="19345" y="176285"/>
                  </a:lnTo>
                  <a:lnTo>
                    <a:pt x="33763" y="199021"/>
                  </a:lnTo>
                  <a:lnTo>
                    <a:pt x="58389" y="216356"/>
                  </a:lnTo>
                  <a:lnTo>
                    <a:pt x="93714" y="227752"/>
                  </a:lnTo>
                  <a:lnTo>
                    <a:pt x="129838" y="235081"/>
                  </a:lnTo>
                  <a:lnTo>
                    <a:pt x="151837" y="241135"/>
                  </a:lnTo>
                  <a:lnTo>
                    <a:pt x="166034" y="248563"/>
                  </a:lnTo>
                  <a:lnTo>
                    <a:pt x="173653" y="257757"/>
                  </a:lnTo>
                  <a:lnTo>
                    <a:pt x="175921" y="269112"/>
                  </a:lnTo>
                  <a:lnTo>
                    <a:pt x="172361" y="282305"/>
                  </a:lnTo>
                  <a:lnTo>
                    <a:pt x="161976" y="292942"/>
                  </a:lnTo>
                  <a:lnTo>
                    <a:pt x="145211" y="300044"/>
                  </a:lnTo>
                  <a:lnTo>
                    <a:pt x="122509" y="302629"/>
                  </a:lnTo>
                  <a:lnTo>
                    <a:pt x="224604" y="302629"/>
                  </a:lnTo>
                  <a:lnTo>
                    <a:pt x="231498" y="295029"/>
                  </a:lnTo>
                  <a:lnTo>
                    <a:pt x="239793" y="262829"/>
                  </a:lnTo>
                  <a:lnTo>
                    <a:pt x="234950" y="234157"/>
                  </a:lnTo>
                  <a:lnTo>
                    <a:pt x="219506" y="210933"/>
                  </a:lnTo>
                  <a:lnTo>
                    <a:pt x="192085" y="193108"/>
                  </a:lnTo>
                  <a:lnTo>
                    <a:pt x="151314" y="180633"/>
                  </a:lnTo>
                  <a:lnTo>
                    <a:pt x="115179" y="173303"/>
                  </a:lnTo>
                  <a:lnTo>
                    <a:pt x="96536" y="167781"/>
                  </a:lnTo>
                  <a:lnTo>
                    <a:pt x="84617" y="160540"/>
                  </a:lnTo>
                  <a:lnTo>
                    <a:pt x="78294" y="151433"/>
                  </a:lnTo>
                  <a:lnTo>
                    <a:pt x="76437" y="140309"/>
                  </a:lnTo>
                  <a:lnTo>
                    <a:pt x="79603" y="127979"/>
                  </a:lnTo>
                  <a:lnTo>
                    <a:pt x="88806" y="118199"/>
                  </a:lnTo>
                  <a:lnTo>
                    <a:pt x="103604" y="111754"/>
                  </a:lnTo>
                  <a:lnTo>
                    <a:pt x="123556" y="109431"/>
                  </a:lnTo>
                  <a:lnTo>
                    <a:pt x="218902" y="109431"/>
                  </a:lnTo>
                  <a:lnTo>
                    <a:pt x="212911" y="102218"/>
                  </a:lnTo>
                  <a:lnTo>
                    <a:pt x="188219" y="83179"/>
                  </a:lnTo>
                  <a:lnTo>
                    <a:pt x="158422" y="71504"/>
                  </a:lnTo>
                  <a:lnTo>
                    <a:pt x="121462" y="67537"/>
                  </a:lnTo>
                  <a:close/>
                </a:path>
                <a:path w="438150" h="344804">
                  <a:moveTo>
                    <a:pt x="218902" y="109431"/>
                  </a:moveTo>
                  <a:lnTo>
                    <a:pt x="123556" y="109431"/>
                  </a:lnTo>
                  <a:lnTo>
                    <a:pt x="143056" y="111893"/>
                  </a:lnTo>
                  <a:lnTo>
                    <a:pt x="160540" y="119705"/>
                  </a:lnTo>
                  <a:lnTo>
                    <a:pt x="176943" y="133506"/>
                  </a:lnTo>
                  <a:lnTo>
                    <a:pt x="193198" y="153932"/>
                  </a:lnTo>
                  <a:lnTo>
                    <a:pt x="234558" y="128278"/>
                  </a:lnTo>
                  <a:lnTo>
                    <a:pt x="218902" y="109431"/>
                  </a:lnTo>
                  <a:close/>
                </a:path>
              </a:pathLst>
            </a:custGeom>
            <a:solidFill>
              <a:srgbClr val="1F2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910306" y="1425856"/>
            <a:ext cx="13305238" cy="496853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3910121" y="2128238"/>
            <a:ext cx="6609715" cy="647065"/>
          </a:xfrm>
          <a:custGeom>
            <a:avLst/>
            <a:gdLst/>
            <a:ahLst/>
            <a:cxnLst/>
            <a:rect l="l" t="t" r="r" b="b"/>
            <a:pathLst>
              <a:path w="6609715" h="647064">
                <a:moveTo>
                  <a:pt x="234139" y="0"/>
                </a:moveTo>
                <a:lnTo>
                  <a:pt x="123870" y="0"/>
                </a:lnTo>
                <a:lnTo>
                  <a:pt x="92792" y="35878"/>
                </a:lnTo>
                <a:lnTo>
                  <a:pt x="65679" y="75341"/>
                </a:lnTo>
                <a:lnTo>
                  <a:pt x="42828" y="117638"/>
                </a:lnTo>
                <a:lnTo>
                  <a:pt x="24537" y="162018"/>
                </a:lnTo>
                <a:lnTo>
                  <a:pt x="11104" y="207732"/>
                </a:lnTo>
                <a:lnTo>
                  <a:pt x="2825" y="254029"/>
                </a:lnTo>
                <a:lnTo>
                  <a:pt x="0" y="300158"/>
                </a:lnTo>
                <a:lnTo>
                  <a:pt x="0" y="306964"/>
                </a:lnTo>
                <a:lnTo>
                  <a:pt x="2825" y="353093"/>
                </a:lnTo>
                <a:lnTo>
                  <a:pt x="11104" y="399390"/>
                </a:lnTo>
                <a:lnTo>
                  <a:pt x="24537" y="445104"/>
                </a:lnTo>
                <a:lnTo>
                  <a:pt x="42828" y="489484"/>
                </a:lnTo>
                <a:lnTo>
                  <a:pt x="65679" y="531781"/>
                </a:lnTo>
                <a:lnTo>
                  <a:pt x="92792" y="571244"/>
                </a:lnTo>
                <a:lnTo>
                  <a:pt x="123870" y="607122"/>
                </a:lnTo>
                <a:lnTo>
                  <a:pt x="234139" y="607122"/>
                </a:lnTo>
                <a:lnTo>
                  <a:pt x="205126" y="566958"/>
                </a:lnTo>
                <a:lnTo>
                  <a:pt x="180053" y="524162"/>
                </a:lnTo>
                <a:lnTo>
                  <a:pt x="159111" y="479769"/>
                </a:lnTo>
                <a:lnTo>
                  <a:pt x="142491" y="434817"/>
                </a:lnTo>
                <a:lnTo>
                  <a:pt x="130383" y="390341"/>
                </a:lnTo>
                <a:lnTo>
                  <a:pt x="122978" y="347378"/>
                </a:lnTo>
                <a:lnTo>
                  <a:pt x="120467" y="306964"/>
                </a:lnTo>
                <a:lnTo>
                  <a:pt x="120467" y="300158"/>
                </a:lnTo>
                <a:lnTo>
                  <a:pt x="122978" y="259744"/>
                </a:lnTo>
                <a:lnTo>
                  <a:pt x="130383" y="216780"/>
                </a:lnTo>
                <a:lnTo>
                  <a:pt x="142491" y="172305"/>
                </a:lnTo>
                <a:lnTo>
                  <a:pt x="159111" y="127353"/>
                </a:lnTo>
                <a:lnTo>
                  <a:pt x="180053" y="82960"/>
                </a:lnTo>
                <a:lnTo>
                  <a:pt x="205126" y="40164"/>
                </a:lnTo>
                <a:lnTo>
                  <a:pt x="234139" y="0"/>
                </a:lnTo>
                <a:close/>
              </a:path>
              <a:path w="6609715" h="647064">
                <a:moveTo>
                  <a:pt x="474393" y="30627"/>
                </a:moveTo>
                <a:lnTo>
                  <a:pt x="424742" y="35103"/>
                </a:lnTo>
                <a:lnTo>
                  <a:pt x="380649" y="48185"/>
                </a:lnTo>
                <a:lnTo>
                  <a:pt x="342441" y="69354"/>
                </a:lnTo>
                <a:lnTo>
                  <a:pt x="310447" y="98093"/>
                </a:lnTo>
                <a:lnTo>
                  <a:pt x="284993" y="133884"/>
                </a:lnTo>
                <a:lnTo>
                  <a:pt x="266406" y="176207"/>
                </a:lnTo>
                <a:lnTo>
                  <a:pt x="255014" y="224545"/>
                </a:lnTo>
                <a:lnTo>
                  <a:pt x="251144" y="278378"/>
                </a:lnTo>
                <a:lnTo>
                  <a:pt x="251144" y="279740"/>
                </a:lnTo>
                <a:lnTo>
                  <a:pt x="255125" y="334548"/>
                </a:lnTo>
                <a:lnTo>
                  <a:pt x="266789" y="383343"/>
                </a:lnTo>
                <a:lnTo>
                  <a:pt x="285710" y="425725"/>
                </a:lnTo>
                <a:lnTo>
                  <a:pt x="311468" y="461297"/>
                </a:lnTo>
                <a:lnTo>
                  <a:pt x="343638" y="489658"/>
                </a:lnTo>
                <a:lnTo>
                  <a:pt x="381797" y="510411"/>
                </a:lnTo>
                <a:lnTo>
                  <a:pt x="425523" y="523155"/>
                </a:lnTo>
                <a:lnTo>
                  <a:pt x="474393" y="527491"/>
                </a:lnTo>
                <a:lnTo>
                  <a:pt x="527712" y="522759"/>
                </a:lnTo>
                <a:lnTo>
                  <a:pt x="574244" y="508459"/>
                </a:lnTo>
                <a:lnTo>
                  <a:pt x="613328" y="484442"/>
                </a:lnTo>
                <a:lnTo>
                  <a:pt x="644301" y="450554"/>
                </a:lnTo>
                <a:lnTo>
                  <a:pt x="649454" y="440363"/>
                </a:lnTo>
                <a:lnTo>
                  <a:pt x="476435" y="440363"/>
                </a:lnTo>
                <a:lnTo>
                  <a:pt x="439534" y="431919"/>
                </a:lnTo>
                <a:lnTo>
                  <a:pt x="411437" y="404461"/>
                </a:lnTo>
                <a:lnTo>
                  <a:pt x="393550" y="354798"/>
                </a:lnTo>
                <a:lnTo>
                  <a:pt x="387276" y="279740"/>
                </a:lnTo>
                <a:lnTo>
                  <a:pt x="387276" y="278378"/>
                </a:lnTo>
                <a:lnTo>
                  <a:pt x="393454" y="203888"/>
                </a:lnTo>
                <a:lnTo>
                  <a:pt x="411182" y="154158"/>
                </a:lnTo>
                <a:lnTo>
                  <a:pt x="439246" y="126380"/>
                </a:lnTo>
                <a:lnTo>
                  <a:pt x="476435" y="117745"/>
                </a:lnTo>
                <a:lnTo>
                  <a:pt x="646661" y="117745"/>
                </a:lnTo>
                <a:lnTo>
                  <a:pt x="642637" y="109480"/>
                </a:lnTo>
                <a:lnTo>
                  <a:pt x="613838" y="75889"/>
                </a:lnTo>
                <a:lnTo>
                  <a:pt x="576361" y="51146"/>
                </a:lnTo>
                <a:lnTo>
                  <a:pt x="529961" y="35857"/>
                </a:lnTo>
                <a:lnTo>
                  <a:pt x="474393" y="30627"/>
                </a:lnTo>
                <a:close/>
              </a:path>
              <a:path w="6609715" h="647064">
                <a:moveTo>
                  <a:pt x="559469" y="338953"/>
                </a:moveTo>
                <a:lnTo>
                  <a:pt x="548027" y="387244"/>
                </a:lnTo>
                <a:lnTo>
                  <a:pt x="530203" y="418499"/>
                </a:lnTo>
                <a:lnTo>
                  <a:pt x="506254" y="435333"/>
                </a:lnTo>
                <a:lnTo>
                  <a:pt x="476435" y="440363"/>
                </a:lnTo>
                <a:lnTo>
                  <a:pt x="649454" y="440363"/>
                </a:lnTo>
                <a:lnTo>
                  <a:pt x="666501" y="406646"/>
                </a:lnTo>
                <a:lnTo>
                  <a:pt x="679267" y="352565"/>
                </a:lnTo>
                <a:lnTo>
                  <a:pt x="559469" y="338953"/>
                </a:lnTo>
                <a:close/>
              </a:path>
              <a:path w="6609715" h="647064">
                <a:moveTo>
                  <a:pt x="646661" y="117745"/>
                </a:moveTo>
                <a:lnTo>
                  <a:pt x="476435" y="117745"/>
                </a:lnTo>
                <a:lnTo>
                  <a:pt x="506775" y="123285"/>
                </a:lnTo>
                <a:lnTo>
                  <a:pt x="529778" y="140631"/>
                </a:lnTo>
                <a:lnTo>
                  <a:pt x="546017" y="170868"/>
                </a:lnTo>
                <a:lnTo>
                  <a:pt x="556066" y="215082"/>
                </a:lnTo>
                <a:lnTo>
                  <a:pt x="675183" y="200789"/>
                </a:lnTo>
                <a:lnTo>
                  <a:pt x="663004" y="151315"/>
                </a:lnTo>
                <a:lnTo>
                  <a:pt x="646661" y="117745"/>
                </a:lnTo>
                <a:close/>
              </a:path>
              <a:path w="6609715" h="647064">
                <a:moveTo>
                  <a:pt x="847356" y="40836"/>
                </a:moveTo>
                <a:lnTo>
                  <a:pt x="727569" y="40836"/>
                </a:lnTo>
                <a:lnTo>
                  <a:pt x="727569" y="517282"/>
                </a:lnTo>
                <a:lnTo>
                  <a:pt x="847356" y="517282"/>
                </a:lnTo>
                <a:lnTo>
                  <a:pt x="847356" y="315131"/>
                </a:lnTo>
                <a:lnTo>
                  <a:pt x="850865" y="288194"/>
                </a:lnTo>
                <a:lnTo>
                  <a:pt x="861140" y="268084"/>
                </a:lnTo>
                <a:lnTo>
                  <a:pt x="877796" y="255504"/>
                </a:lnTo>
                <a:lnTo>
                  <a:pt x="900454" y="251154"/>
                </a:lnTo>
                <a:lnTo>
                  <a:pt x="1058773" y="251154"/>
                </a:lnTo>
                <a:lnTo>
                  <a:pt x="1056600" y="234818"/>
                </a:lnTo>
                <a:lnTo>
                  <a:pt x="1054837" y="231417"/>
                </a:lnTo>
                <a:lnTo>
                  <a:pt x="847356" y="231417"/>
                </a:lnTo>
                <a:lnTo>
                  <a:pt x="847356" y="40836"/>
                </a:lnTo>
                <a:close/>
              </a:path>
              <a:path w="6609715" h="647064">
                <a:moveTo>
                  <a:pt x="1058773" y="251154"/>
                </a:moveTo>
                <a:lnTo>
                  <a:pt x="900454" y="251154"/>
                </a:lnTo>
                <a:lnTo>
                  <a:pt x="919500" y="254355"/>
                </a:lnTo>
                <a:lnTo>
                  <a:pt x="932868" y="264001"/>
                </a:lnTo>
                <a:lnTo>
                  <a:pt x="940748" y="280154"/>
                </a:lnTo>
                <a:lnTo>
                  <a:pt x="943332" y="302880"/>
                </a:lnTo>
                <a:lnTo>
                  <a:pt x="943332" y="517282"/>
                </a:lnTo>
                <a:lnTo>
                  <a:pt x="1063119" y="517282"/>
                </a:lnTo>
                <a:lnTo>
                  <a:pt x="1063119" y="283823"/>
                </a:lnTo>
                <a:lnTo>
                  <a:pt x="1058773" y="251154"/>
                </a:lnTo>
                <a:close/>
              </a:path>
              <a:path w="6609715" h="647064">
                <a:moveTo>
                  <a:pt x="952180" y="161303"/>
                </a:moveTo>
                <a:lnTo>
                  <a:pt x="918765" y="165368"/>
                </a:lnTo>
                <a:lnTo>
                  <a:pt x="890069" y="177984"/>
                </a:lnTo>
                <a:lnTo>
                  <a:pt x="866223" y="199788"/>
                </a:lnTo>
                <a:lnTo>
                  <a:pt x="847356" y="231417"/>
                </a:lnTo>
                <a:lnTo>
                  <a:pt x="1054837" y="231417"/>
                </a:lnTo>
                <a:lnTo>
                  <a:pt x="1036490" y="196020"/>
                </a:lnTo>
                <a:lnTo>
                  <a:pt x="1001960" y="170493"/>
                </a:lnTo>
                <a:lnTo>
                  <a:pt x="952180" y="161303"/>
                </a:lnTo>
                <a:close/>
              </a:path>
              <a:path w="6609715" h="647064">
                <a:moveTo>
                  <a:pt x="1422909" y="240945"/>
                </a:moveTo>
                <a:lnTo>
                  <a:pt x="1272746" y="240945"/>
                </a:lnTo>
                <a:lnTo>
                  <a:pt x="1291612" y="243997"/>
                </a:lnTo>
                <a:lnTo>
                  <a:pt x="1305245" y="253111"/>
                </a:lnTo>
                <a:lnTo>
                  <a:pt x="1313519" y="268223"/>
                </a:lnTo>
                <a:lnTo>
                  <a:pt x="1316305" y="289268"/>
                </a:lnTo>
                <a:lnTo>
                  <a:pt x="1316305" y="302200"/>
                </a:lnTo>
                <a:lnTo>
                  <a:pt x="1304735" y="302880"/>
                </a:lnTo>
                <a:lnTo>
                  <a:pt x="1231470" y="308864"/>
                </a:lnTo>
                <a:lnTo>
                  <a:pt x="1177378" y="321030"/>
                </a:lnTo>
                <a:lnTo>
                  <a:pt x="1139848" y="338867"/>
                </a:lnTo>
                <a:lnTo>
                  <a:pt x="1104040" y="389516"/>
                </a:lnTo>
                <a:lnTo>
                  <a:pt x="1100542" y="421306"/>
                </a:lnTo>
                <a:lnTo>
                  <a:pt x="1109113" y="464073"/>
                </a:lnTo>
                <a:lnTo>
                  <a:pt x="1132872" y="496437"/>
                </a:lnTo>
                <a:lnTo>
                  <a:pt x="1168884" y="516931"/>
                </a:lnTo>
                <a:lnTo>
                  <a:pt x="1214214" y="524088"/>
                </a:lnTo>
                <a:lnTo>
                  <a:pt x="1248202" y="520600"/>
                </a:lnTo>
                <a:lnTo>
                  <a:pt x="1277340" y="509966"/>
                </a:lnTo>
                <a:lnTo>
                  <a:pt x="1301119" y="491930"/>
                </a:lnTo>
                <a:lnTo>
                  <a:pt x="1319027" y="466237"/>
                </a:lnTo>
                <a:lnTo>
                  <a:pt x="1436092" y="466237"/>
                </a:lnTo>
                <a:lnTo>
                  <a:pt x="1436092" y="453305"/>
                </a:lnTo>
                <a:lnTo>
                  <a:pt x="1261856" y="453305"/>
                </a:lnTo>
                <a:lnTo>
                  <a:pt x="1246000" y="450677"/>
                </a:lnTo>
                <a:lnTo>
                  <a:pt x="1233016" y="443006"/>
                </a:lnTo>
                <a:lnTo>
                  <a:pt x="1224242" y="430613"/>
                </a:lnTo>
                <a:lnTo>
                  <a:pt x="1221020" y="413819"/>
                </a:lnTo>
                <a:lnTo>
                  <a:pt x="1224870" y="394305"/>
                </a:lnTo>
                <a:lnTo>
                  <a:pt x="1239056" y="378173"/>
                </a:lnTo>
                <a:lnTo>
                  <a:pt x="1267535" y="366251"/>
                </a:lnTo>
                <a:lnTo>
                  <a:pt x="1314263" y="359371"/>
                </a:lnTo>
                <a:lnTo>
                  <a:pt x="1436092" y="359371"/>
                </a:lnTo>
                <a:lnTo>
                  <a:pt x="1436092" y="312409"/>
                </a:lnTo>
                <a:lnTo>
                  <a:pt x="1431788" y="266477"/>
                </a:lnTo>
                <a:lnTo>
                  <a:pt x="1422909" y="240945"/>
                </a:lnTo>
                <a:close/>
              </a:path>
              <a:path w="6609715" h="647064">
                <a:moveTo>
                  <a:pt x="1436092" y="466237"/>
                </a:moveTo>
                <a:lnTo>
                  <a:pt x="1319027" y="466237"/>
                </a:lnTo>
                <a:lnTo>
                  <a:pt x="1319027" y="517282"/>
                </a:lnTo>
                <a:lnTo>
                  <a:pt x="1436092" y="517282"/>
                </a:lnTo>
                <a:lnTo>
                  <a:pt x="1436092" y="466237"/>
                </a:lnTo>
                <a:close/>
              </a:path>
              <a:path w="6609715" h="647064">
                <a:moveTo>
                  <a:pt x="1436092" y="359371"/>
                </a:moveTo>
                <a:lnTo>
                  <a:pt x="1316305" y="359371"/>
                </a:lnTo>
                <a:lnTo>
                  <a:pt x="1316305" y="389998"/>
                </a:lnTo>
                <a:lnTo>
                  <a:pt x="1312391" y="417118"/>
                </a:lnTo>
                <a:lnTo>
                  <a:pt x="1301332" y="436965"/>
                </a:lnTo>
                <a:lnTo>
                  <a:pt x="1284146" y="449156"/>
                </a:lnTo>
                <a:lnTo>
                  <a:pt x="1261856" y="453305"/>
                </a:lnTo>
                <a:lnTo>
                  <a:pt x="1436092" y="453305"/>
                </a:lnTo>
                <a:lnTo>
                  <a:pt x="1436092" y="359371"/>
                </a:lnTo>
                <a:close/>
              </a:path>
              <a:path w="6609715" h="647064">
                <a:moveTo>
                  <a:pt x="1272065" y="161303"/>
                </a:moveTo>
                <a:lnTo>
                  <a:pt x="1212053" y="169504"/>
                </a:lnTo>
                <a:lnTo>
                  <a:pt x="1166651" y="192191"/>
                </a:lnTo>
                <a:lnTo>
                  <a:pt x="1135669" y="226491"/>
                </a:lnTo>
                <a:lnTo>
                  <a:pt x="1118918" y="269531"/>
                </a:lnTo>
                <a:lnTo>
                  <a:pt x="1225104" y="282462"/>
                </a:lnTo>
                <a:lnTo>
                  <a:pt x="1232452" y="264490"/>
                </a:lnTo>
                <a:lnTo>
                  <a:pt x="1242544" y="251494"/>
                </a:lnTo>
                <a:lnTo>
                  <a:pt x="1255827" y="243604"/>
                </a:lnTo>
                <a:lnTo>
                  <a:pt x="1272746" y="240945"/>
                </a:lnTo>
                <a:lnTo>
                  <a:pt x="1422909" y="240945"/>
                </a:lnTo>
                <a:lnTo>
                  <a:pt x="1418673" y="228767"/>
                </a:lnTo>
                <a:lnTo>
                  <a:pt x="1396447" y="199338"/>
                </a:lnTo>
                <a:lnTo>
                  <a:pt x="1364805" y="178246"/>
                </a:lnTo>
                <a:lnTo>
                  <a:pt x="1323445" y="165549"/>
                </a:lnTo>
                <a:lnTo>
                  <a:pt x="1272065" y="161303"/>
                </a:lnTo>
                <a:close/>
              </a:path>
              <a:path w="6609715" h="647064">
                <a:moveTo>
                  <a:pt x="1611008" y="171523"/>
                </a:moveTo>
                <a:lnTo>
                  <a:pt x="1491221" y="171523"/>
                </a:lnTo>
                <a:lnTo>
                  <a:pt x="1491221" y="646598"/>
                </a:lnTo>
                <a:lnTo>
                  <a:pt x="1611008" y="646598"/>
                </a:lnTo>
                <a:lnTo>
                  <a:pt x="1611008" y="464875"/>
                </a:lnTo>
                <a:lnTo>
                  <a:pt x="1817513" y="464875"/>
                </a:lnTo>
                <a:lnTo>
                  <a:pt x="1823830" y="456630"/>
                </a:lnTo>
                <a:lnTo>
                  <a:pt x="1824056" y="456027"/>
                </a:lnTo>
                <a:lnTo>
                  <a:pt x="1666137" y="456027"/>
                </a:lnTo>
                <a:lnTo>
                  <a:pt x="1642741" y="449879"/>
                </a:lnTo>
                <a:lnTo>
                  <a:pt x="1624450" y="430840"/>
                </a:lnTo>
                <a:lnTo>
                  <a:pt x="1612539" y="398018"/>
                </a:lnTo>
                <a:lnTo>
                  <a:pt x="1608286" y="350523"/>
                </a:lnTo>
                <a:lnTo>
                  <a:pt x="1608286" y="337591"/>
                </a:lnTo>
                <a:lnTo>
                  <a:pt x="1612539" y="290385"/>
                </a:lnTo>
                <a:lnTo>
                  <a:pt x="1624450" y="257535"/>
                </a:lnTo>
                <a:lnTo>
                  <a:pt x="1642741" y="238340"/>
                </a:lnTo>
                <a:lnTo>
                  <a:pt x="1666137" y="232097"/>
                </a:lnTo>
                <a:lnTo>
                  <a:pt x="1823858" y="232097"/>
                </a:lnTo>
                <a:lnTo>
                  <a:pt x="1817614" y="223930"/>
                </a:lnTo>
                <a:lnTo>
                  <a:pt x="1611008" y="223930"/>
                </a:lnTo>
                <a:lnTo>
                  <a:pt x="1611008" y="171523"/>
                </a:lnTo>
                <a:close/>
              </a:path>
              <a:path w="6609715" h="647064">
                <a:moveTo>
                  <a:pt x="1817513" y="464875"/>
                </a:moveTo>
                <a:lnTo>
                  <a:pt x="1611008" y="464875"/>
                </a:lnTo>
                <a:lnTo>
                  <a:pt x="1627587" y="490738"/>
                </a:lnTo>
                <a:lnTo>
                  <a:pt x="1650228" y="510476"/>
                </a:lnTo>
                <a:lnTo>
                  <a:pt x="1678101" y="523067"/>
                </a:lnTo>
                <a:lnTo>
                  <a:pt x="1710377" y="527491"/>
                </a:lnTo>
                <a:lnTo>
                  <a:pt x="1756636" y="518823"/>
                </a:lnTo>
                <a:lnTo>
                  <a:pt x="1794889" y="494408"/>
                </a:lnTo>
                <a:lnTo>
                  <a:pt x="1817513" y="464875"/>
                </a:lnTo>
                <a:close/>
              </a:path>
              <a:path w="6609715" h="647064">
                <a:moveTo>
                  <a:pt x="1823858" y="232097"/>
                </a:moveTo>
                <a:lnTo>
                  <a:pt x="1666137" y="232097"/>
                </a:lnTo>
                <a:lnTo>
                  <a:pt x="1690395" y="237957"/>
                </a:lnTo>
                <a:lnTo>
                  <a:pt x="1708590" y="256514"/>
                </a:lnTo>
                <a:lnTo>
                  <a:pt x="1720022" y="289236"/>
                </a:lnTo>
                <a:lnTo>
                  <a:pt x="1723989" y="337591"/>
                </a:lnTo>
                <a:lnTo>
                  <a:pt x="1723989" y="350523"/>
                </a:lnTo>
                <a:lnTo>
                  <a:pt x="1720022" y="399167"/>
                </a:lnTo>
                <a:lnTo>
                  <a:pt x="1708590" y="431861"/>
                </a:lnTo>
                <a:lnTo>
                  <a:pt x="1690395" y="450262"/>
                </a:lnTo>
                <a:lnTo>
                  <a:pt x="1666137" y="456027"/>
                </a:lnTo>
                <a:lnTo>
                  <a:pt x="1824056" y="456027"/>
                </a:lnTo>
                <a:lnTo>
                  <a:pt x="1842153" y="407873"/>
                </a:lnTo>
                <a:lnTo>
                  <a:pt x="1848551" y="350523"/>
                </a:lnTo>
                <a:lnTo>
                  <a:pt x="1848551" y="337591"/>
                </a:lnTo>
                <a:lnTo>
                  <a:pt x="1842153" y="280577"/>
                </a:lnTo>
                <a:lnTo>
                  <a:pt x="1823858" y="232097"/>
                </a:lnTo>
                <a:close/>
              </a:path>
              <a:path w="6609715" h="647064">
                <a:moveTo>
                  <a:pt x="1710377" y="161303"/>
                </a:moveTo>
                <a:lnTo>
                  <a:pt x="1678101" y="165729"/>
                </a:lnTo>
                <a:lnTo>
                  <a:pt x="1650228" y="178324"/>
                </a:lnTo>
                <a:lnTo>
                  <a:pt x="1627587" y="198065"/>
                </a:lnTo>
                <a:lnTo>
                  <a:pt x="1611008" y="223930"/>
                </a:lnTo>
                <a:lnTo>
                  <a:pt x="1817614" y="223930"/>
                </a:lnTo>
                <a:lnTo>
                  <a:pt x="1794889" y="194347"/>
                </a:lnTo>
                <a:lnTo>
                  <a:pt x="1756636" y="169967"/>
                </a:lnTo>
                <a:lnTo>
                  <a:pt x="1710377" y="161303"/>
                </a:lnTo>
                <a:close/>
              </a:path>
              <a:path w="6609715" h="647064">
                <a:moveTo>
                  <a:pt x="2030943" y="246390"/>
                </a:moveTo>
                <a:lnTo>
                  <a:pt x="1911156" y="246390"/>
                </a:lnTo>
                <a:lnTo>
                  <a:pt x="1911156" y="406333"/>
                </a:lnTo>
                <a:lnTo>
                  <a:pt x="1917239" y="459947"/>
                </a:lnTo>
                <a:lnTo>
                  <a:pt x="1937359" y="496267"/>
                </a:lnTo>
                <a:lnTo>
                  <a:pt x="1974325" y="516889"/>
                </a:lnTo>
                <a:lnTo>
                  <a:pt x="2030943" y="523408"/>
                </a:lnTo>
                <a:lnTo>
                  <a:pt x="2052001" y="522685"/>
                </a:lnTo>
                <a:lnTo>
                  <a:pt x="2073826" y="520685"/>
                </a:lnTo>
                <a:lnTo>
                  <a:pt x="2095652" y="517665"/>
                </a:lnTo>
                <a:lnTo>
                  <a:pt x="2116710" y="513879"/>
                </a:lnTo>
                <a:lnTo>
                  <a:pt x="2116710" y="437641"/>
                </a:lnTo>
                <a:lnTo>
                  <a:pt x="2067696" y="437641"/>
                </a:lnTo>
                <a:lnTo>
                  <a:pt x="2050755" y="436067"/>
                </a:lnTo>
                <a:lnTo>
                  <a:pt x="2039365" y="430664"/>
                </a:lnTo>
                <a:lnTo>
                  <a:pt x="2032953" y="420413"/>
                </a:lnTo>
                <a:lnTo>
                  <a:pt x="2030943" y="404291"/>
                </a:lnTo>
                <a:lnTo>
                  <a:pt x="2030943" y="246390"/>
                </a:lnTo>
                <a:close/>
              </a:path>
              <a:path w="6609715" h="647064">
                <a:moveTo>
                  <a:pt x="2116710" y="434238"/>
                </a:moveTo>
                <a:lnTo>
                  <a:pt x="2090927" y="436450"/>
                </a:lnTo>
                <a:lnTo>
                  <a:pt x="2078321" y="437300"/>
                </a:lnTo>
                <a:lnTo>
                  <a:pt x="2067696" y="437641"/>
                </a:lnTo>
                <a:lnTo>
                  <a:pt x="2116710" y="437641"/>
                </a:lnTo>
                <a:lnTo>
                  <a:pt x="2116710" y="434238"/>
                </a:lnTo>
                <a:close/>
              </a:path>
              <a:path w="6609715" h="647064">
                <a:moveTo>
                  <a:pt x="2117391" y="171523"/>
                </a:moveTo>
                <a:lnTo>
                  <a:pt x="1860791" y="171523"/>
                </a:lnTo>
                <a:lnTo>
                  <a:pt x="1860791" y="246390"/>
                </a:lnTo>
                <a:lnTo>
                  <a:pt x="2117391" y="246390"/>
                </a:lnTo>
                <a:lnTo>
                  <a:pt x="2117391" y="171523"/>
                </a:lnTo>
                <a:close/>
              </a:path>
              <a:path w="6609715" h="647064">
                <a:moveTo>
                  <a:pt x="2030943" y="76228"/>
                </a:moveTo>
                <a:lnTo>
                  <a:pt x="1911156" y="76228"/>
                </a:lnTo>
                <a:lnTo>
                  <a:pt x="1911156" y="171523"/>
                </a:lnTo>
                <a:lnTo>
                  <a:pt x="2030943" y="171523"/>
                </a:lnTo>
                <a:lnTo>
                  <a:pt x="2030943" y="76228"/>
                </a:lnTo>
                <a:close/>
              </a:path>
              <a:path w="6609715" h="647064">
                <a:moveTo>
                  <a:pt x="2315447" y="161303"/>
                </a:moveTo>
                <a:lnTo>
                  <a:pt x="2267173" y="167238"/>
                </a:lnTo>
                <a:lnTo>
                  <a:pt x="2224667" y="184270"/>
                </a:lnTo>
                <a:lnTo>
                  <a:pt x="2189271" y="211248"/>
                </a:lnTo>
                <a:lnTo>
                  <a:pt x="2162326" y="247017"/>
                </a:lnTo>
                <a:lnTo>
                  <a:pt x="2145175" y="290424"/>
                </a:lnTo>
                <a:lnTo>
                  <a:pt x="2139159" y="340314"/>
                </a:lnTo>
                <a:lnTo>
                  <a:pt x="2139159" y="348481"/>
                </a:lnTo>
                <a:lnTo>
                  <a:pt x="2145266" y="399793"/>
                </a:lnTo>
                <a:lnTo>
                  <a:pt x="2162830" y="443597"/>
                </a:lnTo>
                <a:lnTo>
                  <a:pt x="2190717" y="479082"/>
                </a:lnTo>
                <a:lnTo>
                  <a:pt x="2227793" y="505434"/>
                </a:lnTo>
                <a:lnTo>
                  <a:pt x="2272924" y="521842"/>
                </a:lnTo>
                <a:lnTo>
                  <a:pt x="2324976" y="527491"/>
                </a:lnTo>
                <a:lnTo>
                  <a:pt x="2378521" y="520855"/>
                </a:lnTo>
                <a:lnTo>
                  <a:pt x="2424600" y="501967"/>
                </a:lnTo>
                <a:lnTo>
                  <a:pt x="2461363" y="472358"/>
                </a:lnTo>
                <a:lnTo>
                  <a:pt x="2472136" y="456027"/>
                </a:lnTo>
                <a:lnTo>
                  <a:pt x="2329059" y="456027"/>
                </a:lnTo>
                <a:lnTo>
                  <a:pt x="2302144" y="451177"/>
                </a:lnTo>
                <a:lnTo>
                  <a:pt x="2281162" y="435604"/>
                </a:lnTo>
                <a:lnTo>
                  <a:pt x="2266943" y="407781"/>
                </a:lnTo>
                <a:lnTo>
                  <a:pt x="2260318" y="366177"/>
                </a:lnTo>
                <a:lnTo>
                  <a:pt x="2489002" y="366177"/>
                </a:lnTo>
                <a:lnTo>
                  <a:pt x="2489002" y="344397"/>
                </a:lnTo>
                <a:lnTo>
                  <a:pt x="2485415" y="306964"/>
                </a:lnTo>
                <a:lnTo>
                  <a:pt x="2260999" y="306964"/>
                </a:lnTo>
                <a:lnTo>
                  <a:pt x="2267805" y="271796"/>
                </a:lnTo>
                <a:lnTo>
                  <a:pt x="2279715" y="248176"/>
                </a:lnTo>
                <a:lnTo>
                  <a:pt x="2296220" y="234894"/>
                </a:lnTo>
                <a:lnTo>
                  <a:pt x="2316809" y="230736"/>
                </a:lnTo>
                <a:lnTo>
                  <a:pt x="2458291" y="230736"/>
                </a:lnTo>
                <a:lnTo>
                  <a:pt x="2444082" y="209972"/>
                </a:lnTo>
                <a:lnTo>
                  <a:pt x="2410052" y="183363"/>
                </a:lnTo>
                <a:lnTo>
                  <a:pt x="2367060" y="166926"/>
                </a:lnTo>
                <a:lnTo>
                  <a:pt x="2315447" y="161303"/>
                </a:lnTo>
                <a:close/>
              </a:path>
              <a:path w="6609715" h="647064">
                <a:moveTo>
                  <a:pt x="2403926" y="400888"/>
                </a:moveTo>
                <a:lnTo>
                  <a:pt x="2385720" y="426157"/>
                </a:lnTo>
                <a:lnTo>
                  <a:pt x="2367003" y="443261"/>
                </a:lnTo>
                <a:lnTo>
                  <a:pt x="2348031" y="452963"/>
                </a:lnTo>
                <a:lnTo>
                  <a:pt x="2329059" y="456027"/>
                </a:lnTo>
                <a:lnTo>
                  <a:pt x="2472136" y="456027"/>
                </a:lnTo>
                <a:lnTo>
                  <a:pt x="2486960" y="433557"/>
                </a:lnTo>
                <a:lnTo>
                  <a:pt x="2403926" y="400888"/>
                </a:lnTo>
                <a:close/>
              </a:path>
              <a:path w="6609715" h="647064">
                <a:moveTo>
                  <a:pt x="2458291" y="230736"/>
                </a:moveTo>
                <a:lnTo>
                  <a:pt x="2316809" y="230736"/>
                </a:lnTo>
                <a:lnTo>
                  <a:pt x="2338301" y="234607"/>
                </a:lnTo>
                <a:lnTo>
                  <a:pt x="2353987" y="247411"/>
                </a:lnTo>
                <a:lnTo>
                  <a:pt x="2364185" y="270934"/>
                </a:lnTo>
                <a:lnTo>
                  <a:pt x="2369215" y="306964"/>
                </a:lnTo>
                <a:lnTo>
                  <a:pt x="2485415" y="306964"/>
                </a:lnTo>
                <a:lnTo>
                  <a:pt x="2483898" y="291133"/>
                </a:lnTo>
                <a:lnTo>
                  <a:pt x="2468811" y="246110"/>
                </a:lnTo>
                <a:lnTo>
                  <a:pt x="2458291" y="230736"/>
                </a:lnTo>
                <a:close/>
              </a:path>
              <a:path w="6609715" h="647064">
                <a:moveTo>
                  <a:pt x="2653709" y="171523"/>
                </a:moveTo>
                <a:lnTo>
                  <a:pt x="2533912" y="171523"/>
                </a:lnTo>
                <a:lnTo>
                  <a:pt x="2533912" y="517282"/>
                </a:lnTo>
                <a:lnTo>
                  <a:pt x="2653709" y="517282"/>
                </a:lnTo>
                <a:lnTo>
                  <a:pt x="2653709" y="360051"/>
                </a:lnTo>
                <a:lnTo>
                  <a:pt x="2658591" y="322703"/>
                </a:lnTo>
                <a:lnTo>
                  <a:pt x="2673362" y="297606"/>
                </a:lnTo>
                <a:lnTo>
                  <a:pt x="2698215" y="283483"/>
                </a:lnTo>
                <a:lnTo>
                  <a:pt x="2733340" y="279059"/>
                </a:lnTo>
                <a:lnTo>
                  <a:pt x="2771454" y="279059"/>
                </a:lnTo>
                <a:lnTo>
                  <a:pt x="2771454" y="255238"/>
                </a:lnTo>
                <a:lnTo>
                  <a:pt x="2653709" y="255238"/>
                </a:lnTo>
                <a:lnTo>
                  <a:pt x="2653709" y="171523"/>
                </a:lnTo>
                <a:close/>
              </a:path>
              <a:path w="6609715" h="647064">
                <a:moveTo>
                  <a:pt x="2771454" y="279059"/>
                </a:moveTo>
                <a:lnTo>
                  <a:pt x="2733340" y="279059"/>
                </a:lnTo>
                <a:lnTo>
                  <a:pt x="2741880" y="279399"/>
                </a:lnTo>
                <a:lnTo>
                  <a:pt x="2752142" y="280250"/>
                </a:lnTo>
                <a:lnTo>
                  <a:pt x="2762532" y="281356"/>
                </a:lnTo>
                <a:lnTo>
                  <a:pt x="2771454" y="282462"/>
                </a:lnTo>
                <a:lnTo>
                  <a:pt x="2771454" y="279059"/>
                </a:lnTo>
                <a:close/>
              </a:path>
              <a:path w="6609715" h="647064">
                <a:moveTo>
                  <a:pt x="2759884" y="166068"/>
                </a:moveTo>
                <a:lnTo>
                  <a:pt x="2753078" y="166068"/>
                </a:lnTo>
                <a:lnTo>
                  <a:pt x="2720611" y="171387"/>
                </a:lnTo>
                <a:lnTo>
                  <a:pt x="2692929" y="187682"/>
                </a:lnTo>
                <a:lnTo>
                  <a:pt x="2670480" y="215463"/>
                </a:lnTo>
                <a:lnTo>
                  <a:pt x="2653709" y="255238"/>
                </a:lnTo>
                <a:lnTo>
                  <a:pt x="2771454" y="255238"/>
                </a:lnTo>
                <a:lnTo>
                  <a:pt x="2771454" y="168120"/>
                </a:lnTo>
                <a:lnTo>
                  <a:pt x="2766010" y="166748"/>
                </a:lnTo>
                <a:lnTo>
                  <a:pt x="2759884" y="166068"/>
                </a:lnTo>
                <a:close/>
              </a:path>
              <a:path w="6609715" h="647064">
                <a:moveTo>
                  <a:pt x="3154626" y="53767"/>
                </a:moveTo>
                <a:lnTo>
                  <a:pt x="3108833" y="57880"/>
                </a:lnTo>
                <a:lnTo>
                  <a:pt x="3068136" y="69953"/>
                </a:lnTo>
                <a:lnTo>
                  <a:pt x="3032846" y="89588"/>
                </a:lnTo>
                <a:lnTo>
                  <a:pt x="3003276" y="116385"/>
                </a:lnTo>
                <a:lnTo>
                  <a:pt x="2979735" y="149946"/>
                </a:lnTo>
                <a:lnTo>
                  <a:pt x="2962535" y="189872"/>
                </a:lnTo>
                <a:lnTo>
                  <a:pt x="2951987" y="235765"/>
                </a:lnTo>
                <a:lnTo>
                  <a:pt x="2948402" y="287226"/>
                </a:lnTo>
                <a:lnTo>
                  <a:pt x="2948402" y="294032"/>
                </a:lnTo>
                <a:lnTo>
                  <a:pt x="2952063" y="347249"/>
                </a:lnTo>
                <a:lnTo>
                  <a:pt x="2962758" y="393966"/>
                </a:lnTo>
                <a:lnTo>
                  <a:pt x="2980058" y="434000"/>
                </a:lnTo>
                <a:lnTo>
                  <a:pt x="3003531" y="467167"/>
                </a:lnTo>
                <a:lnTo>
                  <a:pt x="3032747" y="493283"/>
                </a:lnTo>
                <a:lnTo>
                  <a:pt x="3067274" y="512165"/>
                </a:lnTo>
                <a:lnTo>
                  <a:pt x="3106683" y="523629"/>
                </a:lnTo>
                <a:lnTo>
                  <a:pt x="3150542" y="527491"/>
                </a:lnTo>
                <a:lnTo>
                  <a:pt x="3204315" y="521901"/>
                </a:lnTo>
                <a:lnTo>
                  <a:pt x="3250599" y="505913"/>
                </a:lnTo>
                <a:lnTo>
                  <a:pt x="3288375" y="480698"/>
                </a:lnTo>
                <a:lnTo>
                  <a:pt x="3316254" y="447860"/>
                </a:lnTo>
                <a:lnTo>
                  <a:pt x="3149862" y="447860"/>
                </a:lnTo>
                <a:lnTo>
                  <a:pt x="3125328" y="442552"/>
                </a:lnTo>
                <a:lnTo>
                  <a:pt x="3105197" y="427352"/>
                </a:lnTo>
                <a:lnTo>
                  <a:pt x="3091574" y="403346"/>
                </a:lnTo>
                <a:lnTo>
                  <a:pt x="3086565" y="371622"/>
                </a:lnTo>
                <a:lnTo>
                  <a:pt x="3091212" y="340399"/>
                </a:lnTo>
                <a:lnTo>
                  <a:pt x="3104346" y="316833"/>
                </a:lnTo>
                <a:lnTo>
                  <a:pt x="3124754" y="301944"/>
                </a:lnTo>
                <a:lnTo>
                  <a:pt x="3151223" y="296755"/>
                </a:lnTo>
                <a:lnTo>
                  <a:pt x="3326697" y="296755"/>
                </a:lnTo>
                <a:lnTo>
                  <a:pt x="3315809" y="272857"/>
                </a:lnTo>
                <a:lnTo>
                  <a:pt x="3313892" y="270892"/>
                </a:lnTo>
                <a:lnTo>
                  <a:pt x="3078398" y="270892"/>
                </a:lnTo>
                <a:lnTo>
                  <a:pt x="3085800" y="205760"/>
                </a:lnTo>
                <a:lnTo>
                  <a:pt x="3100858" y="163347"/>
                </a:lnTo>
                <a:lnTo>
                  <a:pt x="3122042" y="140332"/>
                </a:lnTo>
                <a:lnTo>
                  <a:pt x="3147820" y="133399"/>
                </a:lnTo>
                <a:lnTo>
                  <a:pt x="3305841" y="133399"/>
                </a:lnTo>
                <a:lnTo>
                  <a:pt x="3304457" y="130088"/>
                </a:lnTo>
                <a:lnTo>
                  <a:pt x="3279203" y="96991"/>
                </a:lnTo>
                <a:lnTo>
                  <a:pt x="3246010" y="73108"/>
                </a:lnTo>
                <a:lnTo>
                  <a:pt x="3204582" y="58635"/>
                </a:lnTo>
                <a:lnTo>
                  <a:pt x="3154626" y="53767"/>
                </a:lnTo>
                <a:close/>
              </a:path>
              <a:path w="6609715" h="647064">
                <a:moveTo>
                  <a:pt x="3326697" y="296755"/>
                </a:moveTo>
                <a:lnTo>
                  <a:pt x="3151223" y="296755"/>
                </a:lnTo>
                <a:lnTo>
                  <a:pt x="3175407" y="301944"/>
                </a:lnTo>
                <a:lnTo>
                  <a:pt x="3194106" y="316833"/>
                </a:lnTo>
                <a:lnTo>
                  <a:pt x="3206170" y="340399"/>
                </a:lnTo>
                <a:lnTo>
                  <a:pt x="3210446" y="371622"/>
                </a:lnTo>
                <a:lnTo>
                  <a:pt x="3206053" y="403346"/>
                </a:lnTo>
                <a:lnTo>
                  <a:pt x="3193681" y="427352"/>
                </a:lnTo>
                <a:lnTo>
                  <a:pt x="3174546" y="442552"/>
                </a:lnTo>
                <a:lnTo>
                  <a:pt x="3149862" y="447860"/>
                </a:lnTo>
                <a:lnTo>
                  <a:pt x="3316254" y="447860"/>
                </a:lnTo>
                <a:lnTo>
                  <a:pt x="3316621" y="447429"/>
                </a:lnTo>
                <a:lnTo>
                  <a:pt x="3334317" y="407276"/>
                </a:lnTo>
                <a:lnTo>
                  <a:pt x="3340442" y="361413"/>
                </a:lnTo>
                <a:lnTo>
                  <a:pt x="3334219" y="313264"/>
                </a:lnTo>
                <a:lnTo>
                  <a:pt x="3326697" y="296755"/>
                </a:lnTo>
                <a:close/>
              </a:path>
              <a:path w="6609715" h="647064">
                <a:moveTo>
                  <a:pt x="3191379" y="215082"/>
                </a:moveTo>
                <a:lnTo>
                  <a:pt x="3157550" y="218730"/>
                </a:lnTo>
                <a:lnTo>
                  <a:pt x="3126976" y="229460"/>
                </a:lnTo>
                <a:lnTo>
                  <a:pt x="3100358" y="246954"/>
                </a:lnTo>
                <a:lnTo>
                  <a:pt x="3078398" y="270892"/>
                </a:lnTo>
                <a:lnTo>
                  <a:pt x="3313892" y="270892"/>
                </a:lnTo>
                <a:lnTo>
                  <a:pt x="3285605" y="241892"/>
                </a:lnTo>
                <a:lnTo>
                  <a:pt x="3243998" y="222068"/>
                </a:lnTo>
                <a:lnTo>
                  <a:pt x="3191379" y="215082"/>
                </a:lnTo>
                <a:close/>
              </a:path>
              <a:path w="6609715" h="647064">
                <a:moveTo>
                  <a:pt x="3305841" y="133399"/>
                </a:moveTo>
                <a:lnTo>
                  <a:pt x="3147820" y="133399"/>
                </a:lnTo>
                <a:lnTo>
                  <a:pt x="3166611" y="136844"/>
                </a:lnTo>
                <a:lnTo>
                  <a:pt x="3182276" y="147182"/>
                </a:lnTo>
                <a:lnTo>
                  <a:pt x="3195005" y="164413"/>
                </a:lnTo>
                <a:lnTo>
                  <a:pt x="3204991" y="188538"/>
                </a:lnTo>
                <a:lnTo>
                  <a:pt x="3322066" y="172204"/>
                </a:lnTo>
                <a:lnTo>
                  <a:pt x="3305841" y="133399"/>
                </a:lnTo>
                <a:close/>
              </a:path>
              <a:path w="6609715" h="647064">
                <a:moveTo>
                  <a:pt x="3681427" y="434918"/>
                </a:moveTo>
                <a:lnTo>
                  <a:pt x="3375823" y="434918"/>
                </a:lnTo>
                <a:lnTo>
                  <a:pt x="3375823" y="517282"/>
                </a:lnTo>
                <a:lnTo>
                  <a:pt x="3681427" y="517282"/>
                </a:lnTo>
                <a:lnTo>
                  <a:pt x="3681427" y="434918"/>
                </a:lnTo>
                <a:close/>
              </a:path>
              <a:path w="6609715" h="647064">
                <a:moveTo>
                  <a:pt x="3592937" y="174246"/>
                </a:moveTo>
                <a:lnTo>
                  <a:pt x="3467705" y="174246"/>
                </a:lnTo>
                <a:lnTo>
                  <a:pt x="3467705" y="434918"/>
                </a:lnTo>
                <a:lnTo>
                  <a:pt x="3592937" y="434918"/>
                </a:lnTo>
                <a:lnTo>
                  <a:pt x="3592937" y="174246"/>
                </a:lnTo>
                <a:close/>
              </a:path>
              <a:path w="6609715" h="647064">
                <a:moveTo>
                  <a:pt x="3592937" y="63977"/>
                </a:moveTo>
                <a:lnTo>
                  <a:pt x="3494249" y="63977"/>
                </a:lnTo>
                <a:lnTo>
                  <a:pt x="3464356" y="81204"/>
                </a:lnTo>
                <a:lnTo>
                  <a:pt x="3435802" y="95625"/>
                </a:lnTo>
                <a:lnTo>
                  <a:pt x="3406865" y="108003"/>
                </a:lnTo>
                <a:lnTo>
                  <a:pt x="3375823" y="119106"/>
                </a:lnTo>
                <a:lnTo>
                  <a:pt x="3375823" y="206915"/>
                </a:lnTo>
                <a:lnTo>
                  <a:pt x="3398985" y="200757"/>
                </a:lnTo>
                <a:lnTo>
                  <a:pt x="3423296" y="192877"/>
                </a:lnTo>
                <a:lnTo>
                  <a:pt x="3446841" y="183848"/>
                </a:lnTo>
                <a:lnTo>
                  <a:pt x="3467705" y="174246"/>
                </a:lnTo>
                <a:lnTo>
                  <a:pt x="3592937" y="174246"/>
                </a:lnTo>
                <a:lnTo>
                  <a:pt x="3592937" y="63977"/>
                </a:lnTo>
                <a:close/>
              </a:path>
              <a:path w="6609715" h="647064">
                <a:moveTo>
                  <a:pt x="3921681" y="53767"/>
                </a:moveTo>
                <a:lnTo>
                  <a:pt x="3876754" y="57852"/>
                </a:lnTo>
                <a:lnTo>
                  <a:pt x="3836652" y="69858"/>
                </a:lnTo>
                <a:lnTo>
                  <a:pt x="3801736" y="89408"/>
                </a:lnTo>
                <a:lnTo>
                  <a:pt x="3772364" y="116129"/>
                </a:lnTo>
                <a:lnTo>
                  <a:pt x="3748894" y="149647"/>
                </a:lnTo>
                <a:lnTo>
                  <a:pt x="3731686" y="189585"/>
                </a:lnTo>
                <a:lnTo>
                  <a:pt x="3721098" y="235570"/>
                </a:lnTo>
                <a:lnTo>
                  <a:pt x="3717488" y="287226"/>
                </a:lnTo>
                <a:lnTo>
                  <a:pt x="3717488" y="294032"/>
                </a:lnTo>
                <a:lnTo>
                  <a:pt x="3721098" y="345686"/>
                </a:lnTo>
                <a:lnTo>
                  <a:pt x="3731686" y="391669"/>
                </a:lnTo>
                <a:lnTo>
                  <a:pt x="3748894" y="431608"/>
                </a:lnTo>
                <a:lnTo>
                  <a:pt x="3772364" y="465125"/>
                </a:lnTo>
                <a:lnTo>
                  <a:pt x="3801736" y="491848"/>
                </a:lnTo>
                <a:lnTo>
                  <a:pt x="3836652" y="511400"/>
                </a:lnTo>
                <a:lnTo>
                  <a:pt x="3876754" y="523406"/>
                </a:lnTo>
                <a:lnTo>
                  <a:pt x="3921681" y="527491"/>
                </a:lnTo>
                <a:lnTo>
                  <a:pt x="3966830" y="523406"/>
                </a:lnTo>
                <a:lnTo>
                  <a:pt x="4007097" y="511400"/>
                </a:lnTo>
                <a:lnTo>
                  <a:pt x="4042133" y="491848"/>
                </a:lnTo>
                <a:lnTo>
                  <a:pt x="4071585" y="465125"/>
                </a:lnTo>
                <a:lnTo>
                  <a:pt x="4083699" y="447860"/>
                </a:lnTo>
                <a:lnTo>
                  <a:pt x="3921681" y="447860"/>
                </a:lnTo>
                <a:lnTo>
                  <a:pt x="3891031" y="440095"/>
                </a:lnTo>
                <a:lnTo>
                  <a:pt x="3867397" y="414335"/>
                </a:lnTo>
                <a:lnTo>
                  <a:pt x="3852187" y="366880"/>
                </a:lnTo>
                <a:lnTo>
                  <a:pt x="3846804" y="294032"/>
                </a:lnTo>
                <a:lnTo>
                  <a:pt x="3846804" y="287226"/>
                </a:lnTo>
                <a:lnTo>
                  <a:pt x="3852187" y="214378"/>
                </a:lnTo>
                <a:lnTo>
                  <a:pt x="3867397" y="166924"/>
                </a:lnTo>
                <a:lnTo>
                  <a:pt x="3891031" y="141163"/>
                </a:lnTo>
                <a:lnTo>
                  <a:pt x="3921681" y="133399"/>
                </a:lnTo>
                <a:lnTo>
                  <a:pt x="4083702" y="133399"/>
                </a:lnTo>
                <a:lnTo>
                  <a:pt x="4071585" y="116129"/>
                </a:lnTo>
                <a:lnTo>
                  <a:pt x="4042133" y="89408"/>
                </a:lnTo>
                <a:lnTo>
                  <a:pt x="4007097" y="69858"/>
                </a:lnTo>
                <a:lnTo>
                  <a:pt x="3966830" y="57852"/>
                </a:lnTo>
                <a:lnTo>
                  <a:pt x="3921681" y="53767"/>
                </a:lnTo>
                <a:close/>
              </a:path>
              <a:path w="6609715" h="647064">
                <a:moveTo>
                  <a:pt x="4083702" y="133399"/>
                </a:moveTo>
                <a:lnTo>
                  <a:pt x="3921681" y="133399"/>
                </a:lnTo>
                <a:lnTo>
                  <a:pt x="3952617" y="141163"/>
                </a:lnTo>
                <a:lnTo>
                  <a:pt x="3976215" y="166924"/>
                </a:lnTo>
                <a:lnTo>
                  <a:pt x="3991263" y="214378"/>
                </a:lnTo>
                <a:lnTo>
                  <a:pt x="3996548" y="287226"/>
                </a:lnTo>
                <a:lnTo>
                  <a:pt x="3996548" y="294032"/>
                </a:lnTo>
                <a:lnTo>
                  <a:pt x="3991263" y="366880"/>
                </a:lnTo>
                <a:lnTo>
                  <a:pt x="3976215" y="414335"/>
                </a:lnTo>
                <a:lnTo>
                  <a:pt x="3952617" y="440095"/>
                </a:lnTo>
                <a:lnTo>
                  <a:pt x="3921681" y="447860"/>
                </a:lnTo>
                <a:lnTo>
                  <a:pt x="4083699" y="447860"/>
                </a:lnTo>
                <a:lnTo>
                  <a:pt x="4095103" y="431608"/>
                </a:lnTo>
                <a:lnTo>
                  <a:pt x="4112336" y="391669"/>
                </a:lnTo>
                <a:lnTo>
                  <a:pt x="4122934" y="345686"/>
                </a:lnTo>
                <a:lnTo>
                  <a:pt x="4126544" y="294032"/>
                </a:lnTo>
                <a:lnTo>
                  <a:pt x="4126544" y="287226"/>
                </a:lnTo>
                <a:lnTo>
                  <a:pt x="4122934" y="235570"/>
                </a:lnTo>
                <a:lnTo>
                  <a:pt x="4112336" y="189585"/>
                </a:lnTo>
                <a:lnTo>
                  <a:pt x="4095103" y="149647"/>
                </a:lnTo>
                <a:lnTo>
                  <a:pt x="4083702" y="133399"/>
                </a:lnTo>
                <a:close/>
              </a:path>
              <a:path w="6609715" h="647064">
                <a:moveTo>
                  <a:pt x="4288518" y="398165"/>
                </a:moveTo>
                <a:lnTo>
                  <a:pt x="4168051" y="398165"/>
                </a:lnTo>
                <a:lnTo>
                  <a:pt x="4168051" y="517282"/>
                </a:lnTo>
                <a:lnTo>
                  <a:pt x="4213651" y="517282"/>
                </a:lnTo>
                <a:lnTo>
                  <a:pt x="4172815" y="625499"/>
                </a:lnTo>
                <a:lnTo>
                  <a:pt x="4239514" y="625499"/>
                </a:lnTo>
                <a:lnTo>
                  <a:pt x="4288518" y="517282"/>
                </a:lnTo>
                <a:lnTo>
                  <a:pt x="4288518" y="398165"/>
                </a:lnTo>
                <a:close/>
              </a:path>
              <a:path w="6609715" h="647064">
                <a:moveTo>
                  <a:pt x="4724788" y="40836"/>
                </a:moveTo>
                <a:lnTo>
                  <a:pt x="4511077" y="40836"/>
                </a:lnTo>
                <a:lnTo>
                  <a:pt x="4511077" y="517282"/>
                </a:lnTo>
                <a:lnTo>
                  <a:pt x="4641753" y="517282"/>
                </a:lnTo>
                <a:lnTo>
                  <a:pt x="4641753" y="342356"/>
                </a:lnTo>
                <a:lnTo>
                  <a:pt x="4833692" y="342356"/>
                </a:lnTo>
                <a:lnTo>
                  <a:pt x="4819402" y="316492"/>
                </a:lnTo>
                <a:lnTo>
                  <a:pt x="4859207" y="295606"/>
                </a:lnTo>
                <a:lnTo>
                  <a:pt x="4887718" y="268339"/>
                </a:lnTo>
                <a:lnTo>
                  <a:pt x="4894298" y="255238"/>
                </a:lnTo>
                <a:lnTo>
                  <a:pt x="4641753" y="255238"/>
                </a:lnTo>
                <a:lnTo>
                  <a:pt x="4641753" y="127954"/>
                </a:lnTo>
                <a:lnTo>
                  <a:pt x="4896872" y="127954"/>
                </a:lnTo>
                <a:lnTo>
                  <a:pt x="4891017" y="113336"/>
                </a:lnTo>
                <a:lnTo>
                  <a:pt x="4865938" y="83035"/>
                </a:lnTo>
                <a:lnTo>
                  <a:pt x="4830138" y="60221"/>
                </a:lnTo>
                <a:lnTo>
                  <a:pt x="4783220" y="45840"/>
                </a:lnTo>
                <a:lnTo>
                  <a:pt x="4724788" y="40836"/>
                </a:lnTo>
                <a:close/>
              </a:path>
              <a:path w="6609715" h="647064">
                <a:moveTo>
                  <a:pt x="4833692" y="342356"/>
                </a:moveTo>
                <a:lnTo>
                  <a:pt x="4700286" y="342356"/>
                </a:lnTo>
                <a:lnTo>
                  <a:pt x="4789456" y="517282"/>
                </a:lnTo>
                <a:lnTo>
                  <a:pt x="4930342" y="517282"/>
                </a:lnTo>
                <a:lnTo>
                  <a:pt x="4833692" y="342356"/>
                </a:lnTo>
                <a:close/>
              </a:path>
              <a:path w="6609715" h="647064">
                <a:moveTo>
                  <a:pt x="4896872" y="127954"/>
                </a:moveTo>
                <a:lnTo>
                  <a:pt x="4704369" y="127954"/>
                </a:lnTo>
                <a:lnTo>
                  <a:pt x="4735890" y="131910"/>
                </a:lnTo>
                <a:lnTo>
                  <a:pt x="4757457" y="143779"/>
                </a:lnTo>
                <a:lnTo>
                  <a:pt x="4769835" y="163562"/>
                </a:lnTo>
                <a:lnTo>
                  <a:pt x="4773791" y="191261"/>
                </a:lnTo>
                <a:lnTo>
                  <a:pt x="4769835" y="219346"/>
                </a:lnTo>
                <a:lnTo>
                  <a:pt x="4757457" y="239329"/>
                </a:lnTo>
                <a:lnTo>
                  <a:pt x="4735890" y="251271"/>
                </a:lnTo>
                <a:lnTo>
                  <a:pt x="4704369" y="255238"/>
                </a:lnTo>
                <a:lnTo>
                  <a:pt x="4894298" y="255238"/>
                </a:lnTo>
                <a:lnTo>
                  <a:pt x="4904872" y="234182"/>
                </a:lnTo>
                <a:lnTo>
                  <a:pt x="4910604" y="192622"/>
                </a:lnTo>
                <a:lnTo>
                  <a:pt x="4905773" y="150180"/>
                </a:lnTo>
                <a:lnTo>
                  <a:pt x="4896872" y="127954"/>
                </a:lnTo>
                <a:close/>
              </a:path>
              <a:path w="6609715" h="647064">
                <a:moveTo>
                  <a:pt x="5021532" y="349842"/>
                </a:moveTo>
                <a:lnTo>
                  <a:pt x="4933053" y="414500"/>
                </a:lnTo>
                <a:lnTo>
                  <a:pt x="4959603" y="453697"/>
                </a:lnTo>
                <a:lnTo>
                  <a:pt x="4995332" y="485150"/>
                </a:lnTo>
                <a:lnTo>
                  <a:pt x="5039294" y="508303"/>
                </a:lnTo>
                <a:lnTo>
                  <a:pt x="5090541" y="522602"/>
                </a:lnTo>
                <a:lnTo>
                  <a:pt x="5148125" y="527491"/>
                </a:lnTo>
                <a:lnTo>
                  <a:pt x="5208071" y="522040"/>
                </a:lnTo>
                <a:lnTo>
                  <a:pt x="5258769" y="506569"/>
                </a:lnTo>
                <a:lnTo>
                  <a:pt x="5299485" y="482400"/>
                </a:lnTo>
                <a:lnTo>
                  <a:pt x="5329480" y="450857"/>
                </a:lnTo>
                <a:lnTo>
                  <a:pt x="5338010" y="433557"/>
                </a:lnTo>
                <a:lnTo>
                  <a:pt x="5148125" y="433557"/>
                </a:lnTo>
                <a:lnTo>
                  <a:pt x="5113606" y="428803"/>
                </a:lnTo>
                <a:lnTo>
                  <a:pt x="5081256" y="413904"/>
                </a:lnTo>
                <a:lnTo>
                  <a:pt x="5050692" y="387903"/>
                </a:lnTo>
                <a:lnTo>
                  <a:pt x="5021532" y="349842"/>
                </a:lnTo>
                <a:close/>
              </a:path>
              <a:path w="6609715" h="647064">
                <a:moveTo>
                  <a:pt x="5154942" y="30627"/>
                </a:moveTo>
                <a:lnTo>
                  <a:pt x="5095618" y="36097"/>
                </a:lnTo>
                <a:lnTo>
                  <a:pt x="5046995" y="51474"/>
                </a:lnTo>
                <a:lnTo>
                  <a:pt x="5009113" y="75208"/>
                </a:lnTo>
                <a:lnTo>
                  <a:pt x="4982007" y="105749"/>
                </a:lnTo>
                <a:lnTo>
                  <a:pt x="4965716" y="141547"/>
                </a:lnTo>
                <a:lnTo>
                  <a:pt x="4960278" y="181052"/>
                </a:lnTo>
                <a:lnTo>
                  <a:pt x="4965668" y="223821"/>
                </a:lnTo>
                <a:lnTo>
                  <a:pt x="4981839" y="259240"/>
                </a:lnTo>
                <a:lnTo>
                  <a:pt x="5008791" y="287635"/>
                </a:lnTo>
                <a:lnTo>
                  <a:pt x="5046524" y="309332"/>
                </a:lnTo>
                <a:lnTo>
                  <a:pt x="5095038" y="324660"/>
                </a:lnTo>
                <a:lnTo>
                  <a:pt x="5149497" y="336911"/>
                </a:lnTo>
                <a:lnTo>
                  <a:pt x="5179306" y="345939"/>
                </a:lnTo>
                <a:lnTo>
                  <a:pt x="5199096" y="357074"/>
                </a:lnTo>
                <a:lnTo>
                  <a:pt x="5210082" y="370888"/>
                </a:lnTo>
                <a:lnTo>
                  <a:pt x="5213474" y="387956"/>
                </a:lnTo>
                <a:lnTo>
                  <a:pt x="5208912" y="406567"/>
                </a:lnTo>
                <a:lnTo>
                  <a:pt x="5195862" y="420966"/>
                </a:lnTo>
                <a:lnTo>
                  <a:pt x="5175281" y="430260"/>
                </a:lnTo>
                <a:lnTo>
                  <a:pt x="5148125" y="433557"/>
                </a:lnTo>
                <a:lnTo>
                  <a:pt x="5338010" y="433557"/>
                </a:lnTo>
                <a:lnTo>
                  <a:pt x="5348017" y="413263"/>
                </a:lnTo>
                <a:lnTo>
                  <a:pt x="5354360" y="370941"/>
                </a:lnTo>
                <a:lnTo>
                  <a:pt x="5349149" y="328553"/>
                </a:lnTo>
                <a:lnTo>
                  <a:pt x="5332602" y="291555"/>
                </a:lnTo>
                <a:lnTo>
                  <a:pt x="5303347" y="260438"/>
                </a:lnTo>
                <a:lnTo>
                  <a:pt x="5260011" y="235691"/>
                </a:lnTo>
                <a:lnTo>
                  <a:pt x="5201223" y="217804"/>
                </a:lnTo>
                <a:lnTo>
                  <a:pt x="5146764" y="206234"/>
                </a:lnTo>
                <a:lnTo>
                  <a:pt x="5122890" y="198949"/>
                </a:lnTo>
                <a:lnTo>
                  <a:pt x="5106864" y="189303"/>
                </a:lnTo>
                <a:lnTo>
                  <a:pt x="5097856" y="177229"/>
                </a:lnTo>
                <a:lnTo>
                  <a:pt x="5095038" y="162665"/>
                </a:lnTo>
                <a:lnTo>
                  <a:pt x="5099228" y="145373"/>
                </a:lnTo>
                <a:lnTo>
                  <a:pt x="5111204" y="132548"/>
                </a:lnTo>
                <a:lnTo>
                  <a:pt x="5130073" y="124572"/>
                </a:lnTo>
                <a:lnTo>
                  <a:pt x="5154942" y="121828"/>
                </a:lnTo>
                <a:lnTo>
                  <a:pt x="5350358" y="121828"/>
                </a:lnTo>
                <a:lnTo>
                  <a:pt x="5323450" y="91261"/>
                </a:lnTo>
                <a:lnTo>
                  <a:pt x="5289016" y="65763"/>
                </a:lnTo>
                <a:lnTo>
                  <a:pt x="5248735" y="46700"/>
                </a:lnTo>
                <a:lnTo>
                  <a:pt x="5203684" y="34759"/>
                </a:lnTo>
                <a:lnTo>
                  <a:pt x="5154942" y="30627"/>
                </a:lnTo>
                <a:close/>
              </a:path>
              <a:path w="6609715" h="647064">
                <a:moveTo>
                  <a:pt x="5350358" y="121828"/>
                </a:moveTo>
                <a:lnTo>
                  <a:pt x="5154942" y="121828"/>
                </a:lnTo>
                <a:lnTo>
                  <a:pt x="5182772" y="125231"/>
                </a:lnTo>
                <a:lnTo>
                  <a:pt x="5209646" y="136292"/>
                </a:lnTo>
                <a:lnTo>
                  <a:pt x="5236392" y="156288"/>
                </a:lnTo>
                <a:lnTo>
                  <a:pt x="5263839" y="186496"/>
                </a:lnTo>
                <a:lnTo>
                  <a:pt x="5350957" y="122509"/>
                </a:lnTo>
                <a:lnTo>
                  <a:pt x="5350358" y="121828"/>
                </a:lnTo>
                <a:close/>
              </a:path>
              <a:path w="6609715" h="647064">
                <a:moveTo>
                  <a:pt x="5592573" y="40836"/>
                </a:moveTo>
                <a:lnTo>
                  <a:pt x="5407437" y="40836"/>
                </a:lnTo>
                <a:lnTo>
                  <a:pt x="5407437" y="517282"/>
                </a:lnTo>
                <a:lnTo>
                  <a:pt x="5516334" y="517282"/>
                </a:lnTo>
                <a:lnTo>
                  <a:pt x="5516334" y="168801"/>
                </a:lnTo>
                <a:lnTo>
                  <a:pt x="5627844" y="168801"/>
                </a:lnTo>
                <a:lnTo>
                  <a:pt x="5592573" y="40836"/>
                </a:lnTo>
                <a:close/>
              </a:path>
              <a:path w="6609715" h="647064">
                <a:moveTo>
                  <a:pt x="5627844" y="168801"/>
                </a:moveTo>
                <a:lnTo>
                  <a:pt x="5516334" y="168801"/>
                </a:lnTo>
                <a:lnTo>
                  <a:pt x="5615713" y="517282"/>
                </a:lnTo>
                <a:lnTo>
                  <a:pt x="5723930" y="517282"/>
                </a:lnTo>
                <a:lnTo>
                  <a:pt x="5768694" y="359371"/>
                </a:lnTo>
                <a:lnTo>
                  <a:pt x="5680371" y="359371"/>
                </a:lnTo>
                <a:lnTo>
                  <a:pt x="5627844" y="168801"/>
                </a:lnTo>
                <a:close/>
              </a:path>
              <a:path w="6609715" h="647064">
                <a:moveTo>
                  <a:pt x="5948541" y="166748"/>
                </a:moveTo>
                <a:lnTo>
                  <a:pt x="5823299" y="166748"/>
                </a:lnTo>
                <a:lnTo>
                  <a:pt x="5823299" y="517282"/>
                </a:lnTo>
                <a:lnTo>
                  <a:pt x="5948541" y="517282"/>
                </a:lnTo>
                <a:lnTo>
                  <a:pt x="5948541" y="166748"/>
                </a:lnTo>
                <a:close/>
              </a:path>
              <a:path w="6609715" h="647064">
                <a:moveTo>
                  <a:pt x="5948541" y="40836"/>
                </a:moveTo>
                <a:lnTo>
                  <a:pt x="5767489" y="40836"/>
                </a:lnTo>
                <a:lnTo>
                  <a:pt x="5680371" y="359371"/>
                </a:lnTo>
                <a:lnTo>
                  <a:pt x="5768694" y="359371"/>
                </a:lnTo>
                <a:lnTo>
                  <a:pt x="5823299" y="166748"/>
                </a:lnTo>
                <a:lnTo>
                  <a:pt x="5948541" y="166748"/>
                </a:lnTo>
                <a:lnTo>
                  <a:pt x="5948541" y="40836"/>
                </a:lnTo>
                <a:close/>
              </a:path>
              <a:path w="6609715" h="647064">
                <a:moveTo>
                  <a:pt x="6182659" y="161303"/>
                </a:moveTo>
                <a:lnTo>
                  <a:pt x="6130387" y="167379"/>
                </a:lnTo>
                <a:lnTo>
                  <a:pt x="6085754" y="184724"/>
                </a:lnTo>
                <a:lnTo>
                  <a:pt x="6049591" y="212014"/>
                </a:lnTo>
                <a:lnTo>
                  <a:pt x="6022732" y="247925"/>
                </a:lnTo>
                <a:lnTo>
                  <a:pt x="6006006" y="291133"/>
                </a:lnTo>
                <a:lnTo>
                  <a:pt x="6000246" y="340314"/>
                </a:lnTo>
                <a:lnTo>
                  <a:pt x="6000246" y="348481"/>
                </a:lnTo>
                <a:lnTo>
                  <a:pt x="6006006" y="397666"/>
                </a:lnTo>
                <a:lnTo>
                  <a:pt x="6022732" y="440875"/>
                </a:lnTo>
                <a:lnTo>
                  <a:pt x="6049591" y="476785"/>
                </a:lnTo>
                <a:lnTo>
                  <a:pt x="6085754" y="504073"/>
                </a:lnTo>
                <a:lnTo>
                  <a:pt x="6130387" y="521416"/>
                </a:lnTo>
                <a:lnTo>
                  <a:pt x="6182659" y="527491"/>
                </a:lnTo>
                <a:lnTo>
                  <a:pt x="6234928" y="521416"/>
                </a:lnTo>
                <a:lnTo>
                  <a:pt x="6279558" y="504073"/>
                </a:lnTo>
                <a:lnTo>
                  <a:pt x="6315718" y="476785"/>
                </a:lnTo>
                <a:lnTo>
                  <a:pt x="6331243" y="456027"/>
                </a:lnTo>
                <a:lnTo>
                  <a:pt x="6182659" y="456027"/>
                </a:lnTo>
                <a:lnTo>
                  <a:pt x="6158396" y="450262"/>
                </a:lnTo>
                <a:lnTo>
                  <a:pt x="6140197" y="431861"/>
                </a:lnTo>
                <a:lnTo>
                  <a:pt x="6128764" y="399167"/>
                </a:lnTo>
                <a:lnTo>
                  <a:pt x="6124797" y="350523"/>
                </a:lnTo>
                <a:lnTo>
                  <a:pt x="6124797" y="337591"/>
                </a:lnTo>
                <a:lnTo>
                  <a:pt x="6128764" y="289236"/>
                </a:lnTo>
                <a:lnTo>
                  <a:pt x="6140197" y="256514"/>
                </a:lnTo>
                <a:lnTo>
                  <a:pt x="6158396" y="237957"/>
                </a:lnTo>
                <a:lnTo>
                  <a:pt x="6182659" y="232097"/>
                </a:lnTo>
                <a:lnTo>
                  <a:pt x="6330739" y="232097"/>
                </a:lnTo>
                <a:lnTo>
                  <a:pt x="6315718" y="212014"/>
                </a:lnTo>
                <a:lnTo>
                  <a:pt x="6279558" y="184724"/>
                </a:lnTo>
                <a:lnTo>
                  <a:pt x="6234928" y="167379"/>
                </a:lnTo>
                <a:lnTo>
                  <a:pt x="6182659" y="161303"/>
                </a:lnTo>
                <a:close/>
              </a:path>
              <a:path w="6609715" h="647064">
                <a:moveTo>
                  <a:pt x="6330739" y="232097"/>
                </a:moveTo>
                <a:lnTo>
                  <a:pt x="6182659" y="232097"/>
                </a:lnTo>
                <a:lnTo>
                  <a:pt x="6206917" y="237957"/>
                </a:lnTo>
                <a:lnTo>
                  <a:pt x="6225112" y="256514"/>
                </a:lnTo>
                <a:lnTo>
                  <a:pt x="6236544" y="289236"/>
                </a:lnTo>
                <a:lnTo>
                  <a:pt x="6240511" y="337591"/>
                </a:lnTo>
                <a:lnTo>
                  <a:pt x="6240511" y="350523"/>
                </a:lnTo>
                <a:lnTo>
                  <a:pt x="6236544" y="399167"/>
                </a:lnTo>
                <a:lnTo>
                  <a:pt x="6225112" y="431861"/>
                </a:lnTo>
                <a:lnTo>
                  <a:pt x="6206917" y="450262"/>
                </a:lnTo>
                <a:lnTo>
                  <a:pt x="6182659" y="456027"/>
                </a:lnTo>
                <a:lnTo>
                  <a:pt x="6331243" y="456027"/>
                </a:lnTo>
                <a:lnTo>
                  <a:pt x="6342577" y="440875"/>
                </a:lnTo>
                <a:lnTo>
                  <a:pt x="6359302" y="397666"/>
                </a:lnTo>
                <a:lnTo>
                  <a:pt x="6365062" y="348481"/>
                </a:lnTo>
                <a:lnTo>
                  <a:pt x="6365062" y="340314"/>
                </a:lnTo>
                <a:lnTo>
                  <a:pt x="6359302" y="291133"/>
                </a:lnTo>
                <a:lnTo>
                  <a:pt x="6342577" y="247925"/>
                </a:lnTo>
                <a:lnTo>
                  <a:pt x="6330739" y="232097"/>
                </a:lnTo>
                <a:close/>
              </a:path>
              <a:path w="6609715" h="647064">
                <a:moveTo>
                  <a:pt x="6485519" y="0"/>
                </a:moveTo>
                <a:lnTo>
                  <a:pt x="6375261" y="0"/>
                </a:lnTo>
                <a:lnTo>
                  <a:pt x="6404273" y="40164"/>
                </a:lnTo>
                <a:lnTo>
                  <a:pt x="6429344" y="82960"/>
                </a:lnTo>
                <a:lnTo>
                  <a:pt x="6450284" y="127353"/>
                </a:lnTo>
                <a:lnTo>
                  <a:pt x="6466903" y="172305"/>
                </a:lnTo>
                <a:lnTo>
                  <a:pt x="6479009" y="216780"/>
                </a:lnTo>
                <a:lnTo>
                  <a:pt x="6486412" y="259744"/>
                </a:lnTo>
                <a:lnTo>
                  <a:pt x="6488922" y="300158"/>
                </a:lnTo>
                <a:lnTo>
                  <a:pt x="6488922" y="306964"/>
                </a:lnTo>
                <a:lnTo>
                  <a:pt x="6486412" y="347378"/>
                </a:lnTo>
                <a:lnTo>
                  <a:pt x="6479009" y="390341"/>
                </a:lnTo>
                <a:lnTo>
                  <a:pt x="6466903" y="434817"/>
                </a:lnTo>
                <a:lnTo>
                  <a:pt x="6450284" y="479769"/>
                </a:lnTo>
                <a:lnTo>
                  <a:pt x="6429344" y="524162"/>
                </a:lnTo>
                <a:lnTo>
                  <a:pt x="6404273" y="566958"/>
                </a:lnTo>
                <a:lnTo>
                  <a:pt x="6375261" y="607122"/>
                </a:lnTo>
                <a:lnTo>
                  <a:pt x="6485519" y="607122"/>
                </a:lnTo>
                <a:lnTo>
                  <a:pt x="6516601" y="571244"/>
                </a:lnTo>
                <a:lnTo>
                  <a:pt x="6543717" y="531781"/>
                </a:lnTo>
                <a:lnTo>
                  <a:pt x="6566570" y="489484"/>
                </a:lnTo>
                <a:lnTo>
                  <a:pt x="6584862" y="445104"/>
                </a:lnTo>
                <a:lnTo>
                  <a:pt x="6598296" y="399390"/>
                </a:lnTo>
                <a:lnTo>
                  <a:pt x="6606575" y="353093"/>
                </a:lnTo>
                <a:lnTo>
                  <a:pt x="6609400" y="306964"/>
                </a:lnTo>
                <a:lnTo>
                  <a:pt x="6609400" y="300158"/>
                </a:lnTo>
                <a:lnTo>
                  <a:pt x="6606575" y="254029"/>
                </a:lnTo>
                <a:lnTo>
                  <a:pt x="6598296" y="207732"/>
                </a:lnTo>
                <a:lnTo>
                  <a:pt x="6584862" y="162018"/>
                </a:lnTo>
                <a:lnTo>
                  <a:pt x="6566570" y="117638"/>
                </a:lnTo>
                <a:lnTo>
                  <a:pt x="6543717" y="75341"/>
                </a:lnTo>
                <a:lnTo>
                  <a:pt x="6516601" y="35878"/>
                </a:lnTo>
                <a:lnTo>
                  <a:pt x="6485519" y="0"/>
                </a:lnTo>
                <a:close/>
              </a:path>
            </a:pathLst>
          </a:custGeom>
          <a:solidFill>
            <a:srgbClr val="2A7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368454" y="3218213"/>
            <a:ext cx="169115" cy="16910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61644" y="3112447"/>
            <a:ext cx="12657668" cy="47750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656401" y="3744886"/>
            <a:ext cx="8585557" cy="4733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293114"/>
            <a:ext cx="20104100" cy="7015480"/>
            <a:chOff x="0" y="4293114"/>
            <a:chExt cx="20104100" cy="7015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31178"/>
              <a:ext cx="20104099" cy="66773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982563" y="10460335"/>
              <a:ext cx="193675" cy="242570"/>
            </a:xfrm>
            <a:custGeom>
              <a:avLst/>
              <a:gdLst/>
              <a:ahLst/>
              <a:cxnLst/>
              <a:rect l="l" t="t" r="r" b="b"/>
              <a:pathLst>
                <a:path w="193675" h="242570">
                  <a:moveTo>
                    <a:pt x="193179" y="147942"/>
                  </a:moveTo>
                  <a:lnTo>
                    <a:pt x="185280" y="149301"/>
                  </a:lnTo>
                  <a:lnTo>
                    <a:pt x="174294" y="150139"/>
                  </a:lnTo>
                  <a:lnTo>
                    <a:pt x="162293" y="150495"/>
                  </a:lnTo>
                  <a:lnTo>
                    <a:pt x="109308" y="150456"/>
                  </a:lnTo>
                  <a:lnTo>
                    <a:pt x="80721" y="150368"/>
                  </a:lnTo>
                  <a:lnTo>
                    <a:pt x="68846" y="150190"/>
                  </a:lnTo>
                  <a:lnTo>
                    <a:pt x="58737" y="149821"/>
                  </a:lnTo>
                  <a:lnTo>
                    <a:pt x="68580" y="135826"/>
                  </a:lnTo>
                  <a:lnTo>
                    <a:pt x="83553" y="115582"/>
                  </a:lnTo>
                  <a:lnTo>
                    <a:pt x="98831" y="95478"/>
                  </a:lnTo>
                  <a:lnTo>
                    <a:pt x="109308" y="82283"/>
                  </a:lnTo>
                  <a:lnTo>
                    <a:pt x="109308" y="150456"/>
                  </a:lnTo>
                  <a:lnTo>
                    <a:pt x="151396" y="150456"/>
                  </a:lnTo>
                  <a:lnTo>
                    <a:pt x="151396" y="82283"/>
                  </a:lnTo>
                  <a:lnTo>
                    <a:pt x="151447" y="39166"/>
                  </a:lnTo>
                  <a:lnTo>
                    <a:pt x="151663" y="16751"/>
                  </a:lnTo>
                  <a:lnTo>
                    <a:pt x="151714" y="1879"/>
                  </a:lnTo>
                  <a:lnTo>
                    <a:pt x="151396" y="0"/>
                  </a:lnTo>
                  <a:lnTo>
                    <a:pt x="146367" y="0"/>
                  </a:lnTo>
                  <a:lnTo>
                    <a:pt x="103746" y="49517"/>
                  </a:lnTo>
                  <a:lnTo>
                    <a:pt x="66116" y="95580"/>
                  </a:lnTo>
                  <a:lnTo>
                    <a:pt x="30886" y="138861"/>
                  </a:lnTo>
                  <a:lnTo>
                    <a:pt x="7543" y="167093"/>
                  </a:lnTo>
                  <a:lnTo>
                    <a:pt x="1257" y="174320"/>
                  </a:lnTo>
                  <a:lnTo>
                    <a:pt x="0" y="176517"/>
                  </a:lnTo>
                  <a:lnTo>
                    <a:pt x="0" y="180606"/>
                  </a:lnTo>
                  <a:lnTo>
                    <a:pt x="3454" y="180924"/>
                  </a:lnTo>
                  <a:lnTo>
                    <a:pt x="109308" y="181241"/>
                  </a:lnTo>
                  <a:lnTo>
                    <a:pt x="109029" y="197599"/>
                  </a:lnTo>
                  <a:lnTo>
                    <a:pt x="108280" y="214185"/>
                  </a:lnTo>
                  <a:lnTo>
                    <a:pt x="107188" y="229514"/>
                  </a:lnTo>
                  <a:lnTo>
                    <a:pt x="105854" y="242176"/>
                  </a:lnTo>
                  <a:lnTo>
                    <a:pt x="111213" y="241719"/>
                  </a:lnTo>
                  <a:lnTo>
                    <a:pt x="118338" y="241312"/>
                  </a:lnTo>
                  <a:lnTo>
                    <a:pt x="126517" y="241033"/>
                  </a:lnTo>
                  <a:lnTo>
                    <a:pt x="135064" y="240919"/>
                  </a:lnTo>
                  <a:lnTo>
                    <a:pt x="143852" y="240919"/>
                  </a:lnTo>
                  <a:lnTo>
                    <a:pt x="150139" y="241236"/>
                  </a:lnTo>
                  <a:lnTo>
                    <a:pt x="154533" y="241554"/>
                  </a:lnTo>
                  <a:lnTo>
                    <a:pt x="154482" y="240919"/>
                  </a:lnTo>
                  <a:lnTo>
                    <a:pt x="153390" y="227977"/>
                  </a:lnTo>
                  <a:lnTo>
                    <a:pt x="152374" y="212102"/>
                  </a:lnTo>
                  <a:lnTo>
                    <a:pt x="151663" y="195872"/>
                  </a:lnTo>
                  <a:lnTo>
                    <a:pt x="151396" y="181241"/>
                  </a:lnTo>
                  <a:lnTo>
                    <a:pt x="159854" y="181444"/>
                  </a:lnTo>
                  <a:lnTo>
                    <a:pt x="169849" y="181978"/>
                  </a:lnTo>
                  <a:lnTo>
                    <a:pt x="179489" y="182689"/>
                  </a:lnTo>
                  <a:lnTo>
                    <a:pt x="186893" y="183438"/>
                  </a:lnTo>
                  <a:lnTo>
                    <a:pt x="187121" y="181241"/>
                  </a:lnTo>
                  <a:lnTo>
                    <a:pt x="187693" y="175590"/>
                  </a:lnTo>
                  <a:lnTo>
                    <a:pt x="189090" y="166395"/>
                  </a:lnTo>
                  <a:lnTo>
                    <a:pt x="190957" y="156845"/>
                  </a:lnTo>
                  <a:lnTo>
                    <a:pt x="192532" y="150495"/>
                  </a:lnTo>
                  <a:lnTo>
                    <a:pt x="193179" y="1479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34948" y="4299397"/>
              <a:ext cx="219710" cy="293370"/>
            </a:xfrm>
            <a:custGeom>
              <a:avLst/>
              <a:gdLst/>
              <a:ahLst/>
              <a:cxnLst/>
              <a:rect l="l" t="t" r="r" b="b"/>
              <a:pathLst>
                <a:path w="219710" h="293370">
                  <a:moveTo>
                    <a:pt x="112185" y="0"/>
                  </a:moveTo>
                  <a:lnTo>
                    <a:pt x="0" y="0"/>
                  </a:lnTo>
                  <a:lnTo>
                    <a:pt x="0" y="293132"/>
                  </a:lnTo>
                  <a:lnTo>
                    <a:pt x="52909" y="293132"/>
                  </a:lnTo>
                  <a:lnTo>
                    <a:pt x="52909" y="184675"/>
                  </a:lnTo>
                  <a:lnTo>
                    <a:pt x="112185" y="184675"/>
                  </a:lnTo>
                  <a:lnTo>
                    <a:pt x="158950" y="178170"/>
                  </a:lnTo>
                  <a:lnTo>
                    <a:pt x="192401" y="159650"/>
                  </a:lnTo>
                  <a:lnTo>
                    <a:pt x="202330" y="145304"/>
                  </a:lnTo>
                  <a:lnTo>
                    <a:pt x="52909" y="145304"/>
                  </a:lnTo>
                  <a:lnTo>
                    <a:pt x="52909" y="39778"/>
                  </a:lnTo>
                  <a:lnTo>
                    <a:pt x="202538" y="39778"/>
                  </a:lnTo>
                  <a:lnTo>
                    <a:pt x="192401" y="25071"/>
                  </a:lnTo>
                  <a:lnTo>
                    <a:pt x="158950" y="6509"/>
                  </a:lnTo>
                  <a:lnTo>
                    <a:pt x="112185" y="0"/>
                  </a:lnTo>
                  <a:close/>
                </a:path>
                <a:path w="219710" h="293370">
                  <a:moveTo>
                    <a:pt x="202538" y="39778"/>
                  </a:moveTo>
                  <a:lnTo>
                    <a:pt x="106614" y="39778"/>
                  </a:lnTo>
                  <a:lnTo>
                    <a:pt x="132351" y="43489"/>
                  </a:lnTo>
                  <a:lnTo>
                    <a:pt x="150178" y="54070"/>
                  </a:lnTo>
                  <a:lnTo>
                    <a:pt x="160545" y="70696"/>
                  </a:lnTo>
                  <a:lnTo>
                    <a:pt x="163900" y="92541"/>
                  </a:lnTo>
                  <a:lnTo>
                    <a:pt x="160545" y="114391"/>
                  </a:lnTo>
                  <a:lnTo>
                    <a:pt x="150178" y="131016"/>
                  </a:lnTo>
                  <a:lnTo>
                    <a:pt x="132351" y="141595"/>
                  </a:lnTo>
                  <a:lnTo>
                    <a:pt x="106614" y="145304"/>
                  </a:lnTo>
                  <a:lnTo>
                    <a:pt x="202330" y="145304"/>
                  </a:lnTo>
                  <a:lnTo>
                    <a:pt x="212499" y="130610"/>
                  </a:lnTo>
                  <a:lnTo>
                    <a:pt x="219207" y="92541"/>
                  </a:lnTo>
                  <a:lnTo>
                    <a:pt x="212499" y="54232"/>
                  </a:lnTo>
                  <a:lnTo>
                    <a:pt x="202538" y="39778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4030" y="4293114"/>
              <a:ext cx="8970428" cy="38484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86413" y="4770585"/>
              <a:ext cx="1268095" cy="372745"/>
            </a:xfrm>
            <a:custGeom>
              <a:avLst/>
              <a:gdLst/>
              <a:ahLst/>
              <a:cxnLst/>
              <a:rect l="l" t="t" r="r" b="b"/>
              <a:pathLst>
                <a:path w="1268095" h="372745">
                  <a:moveTo>
                    <a:pt x="217616" y="0"/>
                  </a:moveTo>
                  <a:lnTo>
                    <a:pt x="154749" y="0"/>
                  </a:lnTo>
                  <a:lnTo>
                    <a:pt x="0" y="293132"/>
                  </a:lnTo>
                  <a:lnTo>
                    <a:pt x="50522" y="293132"/>
                  </a:lnTo>
                  <a:lnTo>
                    <a:pt x="89107" y="216914"/>
                  </a:lnTo>
                  <a:lnTo>
                    <a:pt x="244696" y="216914"/>
                  </a:lnTo>
                  <a:lnTo>
                    <a:pt x="239573" y="175879"/>
                  </a:lnTo>
                  <a:lnTo>
                    <a:pt x="109797" y="175879"/>
                  </a:lnTo>
                  <a:lnTo>
                    <a:pt x="174643" y="48155"/>
                  </a:lnTo>
                  <a:lnTo>
                    <a:pt x="223628" y="48155"/>
                  </a:lnTo>
                  <a:lnTo>
                    <a:pt x="217616" y="0"/>
                  </a:lnTo>
                  <a:close/>
                </a:path>
                <a:path w="1268095" h="372745">
                  <a:moveTo>
                    <a:pt x="244696" y="216914"/>
                  </a:moveTo>
                  <a:lnTo>
                    <a:pt x="192151" y="216914"/>
                  </a:lnTo>
                  <a:lnTo>
                    <a:pt x="200109" y="293132"/>
                  </a:lnTo>
                  <a:lnTo>
                    <a:pt x="254212" y="293132"/>
                  </a:lnTo>
                  <a:lnTo>
                    <a:pt x="244696" y="216914"/>
                  </a:lnTo>
                  <a:close/>
                </a:path>
                <a:path w="1268095" h="372745">
                  <a:moveTo>
                    <a:pt x="223628" y="48155"/>
                  </a:moveTo>
                  <a:lnTo>
                    <a:pt x="174643" y="48155"/>
                  </a:lnTo>
                  <a:lnTo>
                    <a:pt x="187774" y="175879"/>
                  </a:lnTo>
                  <a:lnTo>
                    <a:pt x="239573" y="175879"/>
                  </a:lnTo>
                  <a:lnTo>
                    <a:pt x="223628" y="48155"/>
                  </a:lnTo>
                  <a:close/>
                </a:path>
                <a:path w="1268095" h="372745">
                  <a:moveTo>
                    <a:pt x="371213" y="84164"/>
                  </a:moveTo>
                  <a:lnTo>
                    <a:pt x="322283" y="84164"/>
                  </a:lnTo>
                  <a:lnTo>
                    <a:pt x="264201" y="372700"/>
                  </a:lnTo>
                  <a:lnTo>
                    <a:pt x="313131" y="372700"/>
                  </a:lnTo>
                  <a:lnTo>
                    <a:pt x="337801" y="251259"/>
                  </a:lnTo>
                  <a:lnTo>
                    <a:pt x="357860" y="251259"/>
                  </a:lnTo>
                  <a:lnTo>
                    <a:pt x="349301" y="234820"/>
                  </a:lnTo>
                  <a:lnTo>
                    <a:pt x="346156" y="211470"/>
                  </a:lnTo>
                  <a:lnTo>
                    <a:pt x="348399" y="188317"/>
                  </a:lnTo>
                  <a:lnTo>
                    <a:pt x="363773" y="144050"/>
                  </a:lnTo>
                  <a:lnTo>
                    <a:pt x="391108" y="115629"/>
                  </a:lnTo>
                  <a:lnTo>
                    <a:pt x="392422" y="115158"/>
                  </a:lnTo>
                  <a:lnTo>
                    <a:pt x="365245" y="115158"/>
                  </a:lnTo>
                  <a:lnTo>
                    <a:pt x="371213" y="84164"/>
                  </a:lnTo>
                  <a:close/>
                </a:path>
                <a:path w="1268095" h="372745">
                  <a:moveTo>
                    <a:pt x="601594" y="84164"/>
                  </a:moveTo>
                  <a:lnTo>
                    <a:pt x="552663" y="84164"/>
                  </a:lnTo>
                  <a:lnTo>
                    <a:pt x="494581" y="372700"/>
                  </a:lnTo>
                  <a:lnTo>
                    <a:pt x="543512" y="372700"/>
                  </a:lnTo>
                  <a:lnTo>
                    <a:pt x="568171" y="251259"/>
                  </a:lnTo>
                  <a:lnTo>
                    <a:pt x="588235" y="251259"/>
                  </a:lnTo>
                  <a:lnTo>
                    <a:pt x="579672" y="234820"/>
                  </a:lnTo>
                  <a:lnTo>
                    <a:pt x="576526" y="211470"/>
                  </a:lnTo>
                  <a:lnTo>
                    <a:pt x="578771" y="188317"/>
                  </a:lnTo>
                  <a:lnTo>
                    <a:pt x="594152" y="144050"/>
                  </a:lnTo>
                  <a:lnTo>
                    <a:pt x="621487" y="115629"/>
                  </a:lnTo>
                  <a:lnTo>
                    <a:pt x="622801" y="115158"/>
                  </a:lnTo>
                  <a:lnTo>
                    <a:pt x="595625" y="115158"/>
                  </a:lnTo>
                  <a:lnTo>
                    <a:pt x="601594" y="84164"/>
                  </a:lnTo>
                  <a:close/>
                </a:path>
                <a:path w="1268095" h="372745">
                  <a:moveTo>
                    <a:pt x="357860" y="251259"/>
                  </a:moveTo>
                  <a:lnTo>
                    <a:pt x="337801" y="251259"/>
                  </a:lnTo>
                  <a:lnTo>
                    <a:pt x="346870" y="270617"/>
                  </a:lnTo>
                  <a:lnTo>
                    <a:pt x="360525" y="285856"/>
                  </a:lnTo>
                  <a:lnTo>
                    <a:pt x="378135" y="295835"/>
                  </a:lnTo>
                  <a:lnTo>
                    <a:pt x="399066" y="299414"/>
                  </a:lnTo>
                  <a:lnTo>
                    <a:pt x="440849" y="287918"/>
                  </a:lnTo>
                  <a:lnTo>
                    <a:pt x="463716" y="265918"/>
                  </a:lnTo>
                  <a:lnTo>
                    <a:pt x="389914" y="265918"/>
                  </a:lnTo>
                  <a:lnTo>
                    <a:pt x="371998" y="262358"/>
                  </a:lnTo>
                  <a:lnTo>
                    <a:pt x="358188" y="251887"/>
                  </a:lnTo>
                  <a:lnTo>
                    <a:pt x="357860" y="251259"/>
                  </a:lnTo>
                  <a:close/>
                </a:path>
                <a:path w="1268095" h="372745">
                  <a:moveTo>
                    <a:pt x="588235" y="251259"/>
                  </a:moveTo>
                  <a:lnTo>
                    <a:pt x="568171" y="251259"/>
                  </a:lnTo>
                  <a:lnTo>
                    <a:pt x="577241" y="270617"/>
                  </a:lnTo>
                  <a:lnTo>
                    <a:pt x="590900" y="285856"/>
                  </a:lnTo>
                  <a:lnTo>
                    <a:pt x="608513" y="295835"/>
                  </a:lnTo>
                  <a:lnTo>
                    <a:pt x="629446" y="299414"/>
                  </a:lnTo>
                  <a:lnTo>
                    <a:pt x="671230" y="287918"/>
                  </a:lnTo>
                  <a:lnTo>
                    <a:pt x="694097" y="265918"/>
                  </a:lnTo>
                  <a:lnTo>
                    <a:pt x="620295" y="265918"/>
                  </a:lnTo>
                  <a:lnTo>
                    <a:pt x="602377" y="262358"/>
                  </a:lnTo>
                  <a:lnTo>
                    <a:pt x="588563" y="251887"/>
                  </a:lnTo>
                  <a:lnTo>
                    <a:pt x="588235" y="251259"/>
                  </a:lnTo>
                  <a:close/>
                </a:path>
                <a:path w="1268095" h="372745">
                  <a:moveTo>
                    <a:pt x="483310" y="111389"/>
                  </a:moveTo>
                  <a:lnTo>
                    <a:pt x="409411" y="111389"/>
                  </a:lnTo>
                  <a:lnTo>
                    <a:pt x="426490" y="114693"/>
                  </a:lnTo>
                  <a:lnTo>
                    <a:pt x="439244" y="124319"/>
                  </a:lnTo>
                  <a:lnTo>
                    <a:pt x="447226" y="139832"/>
                  </a:lnTo>
                  <a:lnTo>
                    <a:pt x="449986" y="160801"/>
                  </a:lnTo>
                  <a:lnTo>
                    <a:pt x="447742" y="187120"/>
                  </a:lnTo>
                  <a:lnTo>
                    <a:pt x="432365" y="234415"/>
                  </a:lnTo>
                  <a:lnTo>
                    <a:pt x="398401" y="264917"/>
                  </a:lnTo>
                  <a:lnTo>
                    <a:pt x="389914" y="265918"/>
                  </a:lnTo>
                  <a:lnTo>
                    <a:pt x="463716" y="265918"/>
                  </a:lnTo>
                  <a:lnTo>
                    <a:pt x="472264" y="257695"/>
                  </a:lnTo>
                  <a:lnTo>
                    <a:pt x="492042" y="215144"/>
                  </a:lnTo>
                  <a:lnTo>
                    <a:pt x="498916" y="166665"/>
                  </a:lnTo>
                  <a:lnTo>
                    <a:pt x="493335" y="129828"/>
                  </a:lnTo>
                  <a:lnTo>
                    <a:pt x="483310" y="111389"/>
                  </a:lnTo>
                  <a:close/>
                </a:path>
                <a:path w="1268095" h="372745">
                  <a:moveTo>
                    <a:pt x="713690" y="111389"/>
                  </a:moveTo>
                  <a:lnTo>
                    <a:pt x="639781" y="111389"/>
                  </a:lnTo>
                  <a:lnTo>
                    <a:pt x="656866" y="114693"/>
                  </a:lnTo>
                  <a:lnTo>
                    <a:pt x="669623" y="124319"/>
                  </a:lnTo>
                  <a:lnTo>
                    <a:pt x="677606" y="139832"/>
                  </a:lnTo>
                  <a:lnTo>
                    <a:pt x="680366" y="160801"/>
                  </a:lnTo>
                  <a:lnTo>
                    <a:pt x="678122" y="187120"/>
                  </a:lnTo>
                  <a:lnTo>
                    <a:pt x="662741" y="234415"/>
                  </a:lnTo>
                  <a:lnTo>
                    <a:pt x="628779" y="264917"/>
                  </a:lnTo>
                  <a:lnTo>
                    <a:pt x="620295" y="265918"/>
                  </a:lnTo>
                  <a:lnTo>
                    <a:pt x="694097" y="265918"/>
                  </a:lnTo>
                  <a:lnTo>
                    <a:pt x="702644" y="257695"/>
                  </a:lnTo>
                  <a:lnTo>
                    <a:pt x="722422" y="215144"/>
                  </a:lnTo>
                  <a:lnTo>
                    <a:pt x="729297" y="166665"/>
                  </a:lnTo>
                  <a:lnTo>
                    <a:pt x="723715" y="129828"/>
                  </a:lnTo>
                  <a:lnTo>
                    <a:pt x="713690" y="111389"/>
                  </a:lnTo>
                  <a:close/>
                </a:path>
                <a:path w="1268095" h="372745">
                  <a:moveTo>
                    <a:pt x="428102" y="77892"/>
                  </a:moveTo>
                  <a:lnTo>
                    <a:pt x="409892" y="80535"/>
                  </a:lnTo>
                  <a:lnTo>
                    <a:pt x="393096" y="88044"/>
                  </a:lnTo>
                  <a:lnTo>
                    <a:pt x="378089" y="99794"/>
                  </a:lnTo>
                  <a:lnTo>
                    <a:pt x="365245" y="115158"/>
                  </a:lnTo>
                  <a:lnTo>
                    <a:pt x="392422" y="115158"/>
                  </a:lnTo>
                  <a:lnTo>
                    <a:pt x="399924" y="112469"/>
                  </a:lnTo>
                  <a:lnTo>
                    <a:pt x="409411" y="111389"/>
                  </a:lnTo>
                  <a:lnTo>
                    <a:pt x="483310" y="111389"/>
                  </a:lnTo>
                  <a:lnTo>
                    <a:pt x="478132" y="101864"/>
                  </a:lnTo>
                  <a:lnTo>
                    <a:pt x="455617" y="84108"/>
                  </a:lnTo>
                  <a:lnTo>
                    <a:pt x="428102" y="77892"/>
                  </a:lnTo>
                  <a:close/>
                </a:path>
                <a:path w="1268095" h="372745">
                  <a:moveTo>
                    <a:pt x="658482" y="77892"/>
                  </a:moveTo>
                  <a:lnTo>
                    <a:pt x="640272" y="80535"/>
                  </a:lnTo>
                  <a:lnTo>
                    <a:pt x="623477" y="88044"/>
                  </a:lnTo>
                  <a:lnTo>
                    <a:pt x="608470" y="99794"/>
                  </a:lnTo>
                  <a:lnTo>
                    <a:pt x="595625" y="115158"/>
                  </a:lnTo>
                  <a:lnTo>
                    <a:pt x="622801" y="115158"/>
                  </a:lnTo>
                  <a:lnTo>
                    <a:pt x="630300" y="112469"/>
                  </a:lnTo>
                  <a:lnTo>
                    <a:pt x="639781" y="111389"/>
                  </a:lnTo>
                  <a:lnTo>
                    <a:pt x="713690" y="111389"/>
                  </a:lnTo>
                  <a:lnTo>
                    <a:pt x="708512" y="101864"/>
                  </a:lnTo>
                  <a:lnTo>
                    <a:pt x="685997" y="84108"/>
                  </a:lnTo>
                  <a:lnTo>
                    <a:pt x="658482" y="77892"/>
                  </a:lnTo>
                  <a:close/>
                </a:path>
                <a:path w="1268095" h="372745">
                  <a:moveTo>
                    <a:pt x="865785" y="77892"/>
                  </a:moveTo>
                  <a:lnTo>
                    <a:pt x="818300" y="89068"/>
                  </a:lnTo>
                  <a:lnTo>
                    <a:pt x="782490" y="118616"/>
                  </a:lnTo>
                  <a:lnTo>
                    <a:pt x="759883" y="160569"/>
                  </a:lnTo>
                  <a:lnTo>
                    <a:pt x="752008" y="208956"/>
                  </a:lnTo>
                  <a:lnTo>
                    <a:pt x="758292" y="246414"/>
                  </a:lnTo>
                  <a:lnTo>
                    <a:pt x="776026" y="274918"/>
                  </a:lnTo>
                  <a:lnTo>
                    <a:pt x="803533" y="293055"/>
                  </a:lnTo>
                  <a:lnTo>
                    <a:pt x="839136" y="299414"/>
                  </a:lnTo>
                  <a:lnTo>
                    <a:pt x="886683" y="288239"/>
                  </a:lnTo>
                  <a:lnTo>
                    <a:pt x="913836" y="265918"/>
                  </a:lnTo>
                  <a:lnTo>
                    <a:pt x="841126" y="265918"/>
                  </a:lnTo>
                  <a:lnTo>
                    <a:pt x="823705" y="262548"/>
                  </a:lnTo>
                  <a:lnTo>
                    <a:pt x="810985" y="252777"/>
                  </a:lnTo>
                  <a:lnTo>
                    <a:pt x="803189" y="237117"/>
                  </a:lnTo>
                  <a:lnTo>
                    <a:pt x="800541" y="216077"/>
                  </a:lnTo>
                  <a:lnTo>
                    <a:pt x="802797" y="191131"/>
                  </a:lnTo>
                  <a:lnTo>
                    <a:pt x="818502" y="144063"/>
                  </a:lnTo>
                  <a:lnTo>
                    <a:pt x="845650" y="115525"/>
                  </a:lnTo>
                  <a:lnTo>
                    <a:pt x="864193" y="111389"/>
                  </a:lnTo>
                  <a:lnTo>
                    <a:pt x="934738" y="111389"/>
                  </a:lnTo>
                  <a:lnTo>
                    <a:pt x="929094" y="102388"/>
                  </a:lnTo>
                  <a:lnTo>
                    <a:pt x="901450" y="84252"/>
                  </a:lnTo>
                  <a:lnTo>
                    <a:pt x="865785" y="77892"/>
                  </a:lnTo>
                  <a:close/>
                </a:path>
                <a:path w="1268095" h="372745">
                  <a:moveTo>
                    <a:pt x="934738" y="111389"/>
                  </a:moveTo>
                  <a:lnTo>
                    <a:pt x="864193" y="111389"/>
                  </a:lnTo>
                  <a:lnTo>
                    <a:pt x="881383" y="114693"/>
                  </a:lnTo>
                  <a:lnTo>
                    <a:pt x="893985" y="124319"/>
                  </a:lnTo>
                  <a:lnTo>
                    <a:pt x="901738" y="139832"/>
                  </a:lnTo>
                  <a:lnTo>
                    <a:pt x="904380" y="160801"/>
                  </a:lnTo>
                  <a:lnTo>
                    <a:pt x="902179" y="185812"/>
                  </a:lnTo>
                  <a:lnTo>
                    <a:pt x="886587" y="233002"/>
                  </a:lnTo>
                  <a:lnTo>
                    <a:pt x="859324" y="261573"/>
                  </a:lnTo>
                  <a:lnTo>
                    <a:pt x="841126" y="265918"/>
                  </a:lnTo>
                  <a:lnTo>
                    <a:pt x="913836" y="265918"/>
                  </a:lnTo>
                  <a:lnTo>
                    <a:pt x="922630" y="258689"/>
                  </a:lnTo>
                  <a:lnTo>
                    <a:pt x="945373" y="216734"/>
                  </a:lnTo>
                  <a:lnTo>
                    <a:pt x="953311" y="168340"/>
                  </a:lnTo>
                  <a:lnTo>
                    <a:pt x="946965" y="130888"/>
                  </a:lnTo>
                  <a:lnTo>
                    <a:pt x="934738" y="111389"/>
                  </a:lnTo>
                  <a:close/>
                </a:path>
                <a:path w="1268095" h="372745">
                  <a:moveTo>
                    <a:pt x="1073894" y="5026"/>
                  </a:moveTo>
                  <a:lnTo>
                    <a:pt x="1024953" y="5026"/>
                  </a:lnTo>
                  <a:lnTo>
                    <a:pt x="1015016" y="54438"/>
                  </a:lnTo>
                  <a:lnTo>
                    <a:pt x="1063946" y="54438"/>
                  </a:lnTo>
                  <a:lnTo>
                    <a:pt x="1073894" y="5026"/>
                  </a:lnTo>
                  <a:close/>
                </a:path>
                <a:path w="1268095" h="372745">
                  <a:moveTo>
                    <a:pt x="1057978" y="84164"/>
                  </a:moveTo>
                  <a:lnTo>
                    <a:pt x="1009047" y="84164"/>
                  </a:lnTo>
                  <a:lnTo>
                    <a:pt x="966871" y="293132"/>
                  </a:lnTo>
                  <a:lnTo>
                    <a:pt x="1015812" y="293132"/>
                  </a:lnTo>
                  <a:lnTo>
                    <a:pt x="1057978" y="84164"/>
                  </a:lnTo>
                  <a:close/>
                </a:path>
                <a:path w="1268095" h="372745">
                  <a:moveTo>
                    <a:pt x="1151881" y="84164"/>
                  </a:moveTo>
                  <a:lnTo>
                    <a:pt x="1102950" y="84164"/>
                  </a:lnTo>
                  <a:lnTo>
                    <a:pt x="1060773" y="293132"/>
                  </a:lnTo>
                  <a:lnTo>
                    <a:pt x="1109704" y="293132"/>
                  </a:lnTo>
                  <a:lnTo>
                    <a:pt x="1131986" y="182999"/>
                  </a:lnTo>
                  <a:lnTo>
                    <a:pt x="1140547" y="156828"/>
                  </a:lnTo>
                  <a:lnTo>
                    <a:pt x="1153919" y="135994"/>
                  </a:lnTo>
                  <a:lnTo>
                    <a:pt x="1170073" y="122697"/>
                  </a:lnTo>
                  <a:lnTo>
                    <a:pt x="1144321" y="122697"/>
                  </a:lnTo>
                  <a:lnTo>
                    <a:pt x="1151881" y="84164"/>
                  </a:lnTo>
                  <a:close/>
                </a:path>
                <a:path w="1268095" h="372745">
                  <a:moveTo>
                    <a:pt x="1265515" y="117252"/>
                  </a:moveTo>
                  <a:lnTo>
                    <a:pt x="1189272" y="117252"/>
                  </a:lnTo>
                  <a:lnTo>
                    <a:pt x="1204467" y="119916"/>
                  </a:lnTo>
                  <a:lnTo>
                    <a:pt x="1214141" y="128193"/>
                  </a:lnTo>
                  <a:lnTo>
                    <a:pt x="1218144" y="142516"/>
                  </a:lnTo>
                  <a:lnTo>
                    <a:pt x="1216329" y="163314"/>
                  </a:lnTo>
                  <a:lnTo>
                    <a:pt x="1190068" y="293132"/>
                  </a:lnTo>
                  <a:lnTo>
                    <a:pt x="1239009" y="293132"/>
                  </a:lnTo>
                  <a:lnTo>
                    <a:pt x="1266453" y="155775"/>
                  </a:lnTo>
                  <a:lnTo>
                    <a:pt x="1267809" y="123290"/>
                  </a:lnTo>
                  <a:lnTo>
                    <a:pt x="1265515" y="117252"/>
                  </a:lnTo>
                  <a:close/>
                </a:path>
                <a:path w="1268095" h="372745">
                  <a:moveTo>
                    <a:pt x="1213544" y="77892"/>
                  </a:moveTo>
                  <a:lnTo>
                    <a:pt x="1193663" y="80829"/>
                  </a:lnTo>
                  <a:lnTo>
                    <a:pt x="1175351" y="89458"/>
                  </a:lnTo>
                  <a:lnTo>
                    <a:pt x="1158830" y="103505"/>
                  </a:lnTo>
                  <a:lnTo>
                    <a:pt x="1144321" y="122697"/>
                  </a:lnTo>
                  <a:lnTo>
                    <a:pt x="1170073" y="122697"/>
                  </a:lnTo>
                  <a:lnTo>
                    <a:pt x="1170646" y="122226"/>
                  </a:lnTo>
                  <a:lnTo>
                    <a:pt x="1189272" y="117252"/>
                  </a:lnTo>
                  <a:lnTo>
                    <a:pt x="1265515" y="117252"/>
                  </a:lnTo>
                  <a:lnTo>
                    <a:pt x="1258497" y="98775"/>
                  </a:lnTo>
                  <a:lnTo>
                    <a:pt x="1239935" y="83290"/>
                  </a:lnTo>
                  <a:lnTo>
                    <a:pt x="1213544" y="77892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3539" y="4764304"/>
              <a:ext cx="11157518" cy="38233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4322" y="5534894"/>
              <a:ext cx="2940050" cy="844550"/>
            </a:xfrm>
            <a:custGeom>
              <a:avLst/>
              <a:gdLst/>
              <a:ahLst/>
              <a:cxnLst/>
              <a:rect l="l" t="t" r="r" b="b"/>
              <a:pathLst>
                <a:path w="2940050" h="844550">
                  <a:moveTo>
                    <a:pt x="311531" y="268058"/>
                  </a:moveTo>
                  <a:lnTo>
                    <a:pt x="306362" y="235521"/>
                  </a:lnTo>
                  <a:lnTo>
                    <a:pt x="290906" y="209956"/>
                  </a:lnTo>
                  <a:lnTo>
                    <a:pt x="290195" y="208775"/>
                  </a:lnTo>
                  <a:lnTo>
                    <a:pt x="262051" y="189293"/>
                  </a:lnTo>
                  <a:lnTo>
                    <a:pt x="220954" y="178536"/>
                  </a:lnTo>
                  <a:lnTo>
                    <a:pt x="255778" y="166687"/>
                  </a:lnTo>
                  <a:lnTo>
                    <a:pt x="278930" y="149225"/>
                  </a:lnTo>
                  <a:lnTo>
                    <a:pt x="280835" y="147777"/>
                  </a:lnTo>
                  <a:lnTo>
                    <a:pt x="295986" y="123164"/>
                  </a:lnTo>
                  <a:lnTo>
                    <a:pt x="301066" y="94234"/>
                  </a:lnTo>
                  <a:lnTo>
                    <a:pt x="294982" y="61252"/>
                  </a:lnTo>
                  <a:lnTo>
                    <a:pt x="294068" y="56324"/>
                  </a:lnTo>
                  <a:lnTo>
                    <a:pt x="272199" y="26504"/>
                  </a:lnTo>
                  <a:lnTo>
                    <a:pt x="234137" y="6997"/>
                  </a:lnTo>
                  <a:lnTo>
                    <a:pt x="207340" y="3632"/>
                  </a:lnTo>
                  <a:lnTo>
                    <a:pt x="207340" y="257594"/>
                  </a:lnTo>
                  <a:lnTo>
                    <a:pt x="204127" y="279184"/>
                  </a:lnTo>
                  <a:lnTo>
                    <a:pt x="194183" y="293992"/>
                  </a:lnTo>
                  <a:lnTo>
                    <a:pt x="177076" y="302514"/>
                  </a:lnTo>
                  <a:lnTo>
                    <a:pt x="152361" y="305244"/>
                  </a:lnTo>
                  <a:lnTo>
                    <a:pt x="100533" y="305244"/>
                  </a:lnTo>
                  <a:lnTo>
                    <a:pt x="100533" y="209956"/>
                  </a:lnTo>
                  <a:lnTo>
                    <a:pt x="152361" y="209956"/>
                  </a:lnTo>
                  <a:lnTo>
                    <a:pt x="177076" y="212686"/>
                  </a:lnTo>
                  <a:lnTo>
                    <a:pt x="194183" y="221208"/>
                  </a:lnTo>
                  <a:lnTo>
                    <a:pt x="204127" y="236016"/>
                  </a:lnTo>
                  <a:lnTo>
                    <a:pt x="207340" y="257594"/>
                  </a:lnTo>
                  <a:lnTo>
                    <a:pt x="207340" y="3632"/>
                  </a:lnTo>
                  <a:lnTo>
                    <a:pt x="198437" y="2514"/>
                  </a:lnTo>
                  <a:lnTo>
                    <a:pt x="198437" y="105232"/>
                  </a:lnTo>
                  <a:lnTo>
                    <a:pt x="195605" y="124701"/>
                  </a:lnTo>
                  <a:lnTo>
                    <a:pt x="186791" y="138417"/>
                  </a:lnTo>
                  <a:lnTo>
                    <a:pt x="171488" y="146545"/>
                  </a:lnTo>
                  <a:lnTo>
                    <a:pt x="149225" y="149225"/>
                  </a:lnTo>
                  <a:lnTo>
                    <a:pt x="100533" y="149225"/>
                  </a:lnTo>
                  <a:lnTo>
                    <a:pt x="100533" y="61252"/>
                  </a:lnTo>
                  <a:lnTo>
                    <a:pt x="149225" y="61252"/>
                  </a:lnTo>
                  <a:lnTo>
                    <a:pt x="171488" y="63931"/>
                  </a:lnTo>
                  <a:lnTo>
                    <a:pt x="186791" y="72047"/>
                  </a:lnTo>
                  <a:lnTo>
                    <a:pt x="195605" y="85775"/>
                  </a:lnTo>
                  <a:lnTo>
                    <a:pt x="198437" y="105232"/>
                  </a:lnTo>
                  <a:lnTo>
                    <a:pt x="198437" y="2514"/>
                  </a:lnTo>
                  <a:lnTo>
                    <a:pt x="178536" y="0"/>
                  </a:lnTo>
                  <a:lnTo>
                    <a:pt x="0" y="0"/>
                  </a:lnTo>
                  <a:lnTo>
                    <a:pt x="0" y="366496"/>
                  </a:lnTo>
                  <a:lnTo>
                    <a:pt x="177495" y="366496"/>
                  </a:lnTo>
                  <a:lnTo>
                    <a:pt x="233781" y="360032"/>
                  </a:lnTo>
                  <a:lnTo>
                    <a:pt x="275920" y="341045"/>
                  </a:lnTo>
                  <a:lnTo>
                    <a:pt x="302374" y="310172"/>
                  </a:lnTo>
                  <a:lnTo>
                    <a:pt x="303441" y="305244"/>
                  </a:lnTo>
                  <a:lnTo>
                    <a:pt x="311531" y="268058"/>
                  </a:lnTo>
                  <a:close/>
                </a:path>
                <a:path w="2940050" h="844550">
                  <a:moveTo>
                    <a:pt x="491858" y="754773"/>
                  </a:moveTo>
                  <a:lnTo>
                    <a:pt x="472020" y="699871"/>
                  </a:lnTo>
                  <a:lnTo>
                    <a:pt x="404749" y="664743"/>
                  </a:lnTo>
                  <a:lnTo>
                    <a:pt x="372910" y="656780"/>
                  </a:lnTo>
                  <a:lnTo>
                    <a:pt x="354114" y="650151"/>
                  </a:lnTo>
                  <a:lnTo>
                    <a:pt x="341833" y="641388"/>
                  </a:lnTo>
                  <a:lnTo>
                    <a:pt x="335153" y="630288"/>
                  </a:lnTo>
                  <a:lnTo>
                    <a:pt x="333133" y="616585"/>
                  </a:lnTo>
                  <a:lnTo>
                    <a:pt x="336384" y="601154"/>
                  </a:lnTo>
                  <a:lnTo>
                    <a:pt x="346062" y="589254"/>
                  </a:lnTo>
                  <a:lnTo>
                    <a:pt x="362000" y="581596"/>
                  </a:lnTo>
                  <a:lnTo>
                    <a:pt x="384048" y="578891"/>
                  </a:lnTo>
                  <a:lnTo>
                    <a:pt x="401789" y="581571"/>
                  </a:lnTo>
                  <a:lnTo>
                    <a:pt x="417969" y="590245"/>
                  </a:lnTo>
                  <a:lnTo>
                    <a:pt x="433400" y="605917"/>
                  </a:lnTo>
                  <a:lnTo>
                    <a:pt x="448894" y="629564"/>
                  </a:lnTo>
                  <a:lnTo>
                    <a:pt x="488276" y="607796"/>
                  </a:lnTo>
                  <a:lnTo>
                    <a:pt x="469252" y="577316"/>
                  </a:lnTo>
                  <a:lnTo>
                    <a:pt x="445274" y="555599"/>
                  </a:lnTo>
                  <a:lnTo>
                    <a:pt x="416725" y="542594"/>
                  </a:lnTo>
                  <a:lnTo>
                    <a:pt x="384048" y="538276"/>
                  </a:lnTo>
                  <a:lnTo>
                    <a:pt x="338442" y="545020"/>
                  </a:lnTo>
                  <a:lnTo>
                    <a:pt x="305574" y="563346"/>
                  </a:lnTo>
                  <a:lnTo>
                    <a:pt x="285699" y="590397"/>
                  </a:lnTo>
                  <a:lnTo>
                    <a:pt x="279019" y="623290"/>
                  </a:lnTo>
                  <a:lnTo>
                    <a:pt x="283565" y="653415"/>
                  </a:lnTo>
                  <a:lnTo>
                    <a:pt x="297472" y="677405"/>
                  </a:lnTo>
                  <a:lnTo>
                    <a:pt x="321144" y="695591"/>
                  </a:lnTo>
                  <a:lnTo>
                    <a:pt x="355003" y="708291"/>
                  </a:lnTo>
                  <a:lnTo>
                    <a:pt x="386435" y="716254"/>
                  </a:lnTo>
                  <a:lnTo>
                    <a:pt x="409460" y="724077"/>
                  </a:lnTo>
                  <a:lnTo>
                    <a:pt x="424434" y="733996"/>
                  </a:lnTo>
                  <a:lnTo>
                    <a:pt x="432536" y="746340"/>
                  </a:lnTo>
                  <a:lnTo>
                    <a:pt x="434975" y="761466"/>
                  </a:lnTo>
                  <a:lnTo>
                    <a:pt x="431012" y="778243"/>
                  </a:lnTo>
                  <a:lnTo>
                    <a:pt x="419963" y="791057"/>
                  </a:lnTo>
                  <a:lnTo>
                    <a:pt x="403085" y="799223"/>
                  </a:lnTo>
                  <a:lnTo>
                    <a:pt x="381660" y="802093"/>
                  </a:lnTo>
                  <a:lnTo>
                    <a:pt x="356831" y="798182"/>
                  </a:lnTo>
                  <a:lnTo>
                    <a:pt x="335762" y="786498"/>
                  </a:lnTo>
                  <a:lnTo>
                    <a:pt x="318058" y="767118"/>
                  </a:lnTo>
                  <a:lnTo>
                    <a:pt x="303288" y="740117"/>
                  </a:lnTo>
                  <a:lnTo>
                    <a:pt x="263118" y="762304"/>
                  </a:lnTo>
                  <a:lnTo>
                    <a:pt x="282028" y="797687"/>
                  </a:lnTo>
                  <a:lnTo>
                    <a:pt x="308216" y="823239"/>
                  </a:lnTo>
                  <a:lnTo>
                    <a:pt x="341490" y="838746"/>
                  </a:lnTo>
                  <a:lnTo>
                    <a:pt x="381660" y="843978"/>
                  </a:lnTo>
                  <a:lnTo>
                    <a:pt x="426237" y="837450"/>
                  </a:lnTo>
                  <a:lnTo>
                    <a:pt x="461086" y="819162"/>
                  </a:lnTo>
                  <a:lnTo>
                    <a:pt x="483768" y="790968"/>
                  </a:lnTo>
                  <a:lnTo>
                    <a:pt x="491858" y="754773"/>
                  </a:lnTo>
                  <a:close/>
                </a:path>
                <a:path w="2940050" h="844550">
                  <a:moveTo>
                    <a:pt x="529844" y="97904"/>
                  </a:moveTo>
                  <a:lnTo>
                    <a:pt x="525653" y="96850"/>
                  </a:lnTo>
                  <a:lnTo>
                    <a:pt x="520941" y="96329"/>
                  </a:lnTo>
                  <a:lnTo>
                    <a:pt x="515708" y="96329"/>
                  </a:lnTo>
                  <a:lnTo>
                    <a:pt x="490728" y="100418"/>
                  </a:lnTo>
                  <a:lnTo>
                    <a:pt x="469430" y="112953"/>
                  </a:lnTo>
                  <a:lnTo>
                    <a:pt x="452170" y="134327"/>
                  </a:lnTo>
                  <a:lnTo>
                    <a:pt x="439267" y="164922"/>
                  </a:lnTo>
                  <a:lnTo>
                    <a:pt x="439267" y="100520"/>
                  </a:lnTo>
                  <a:lnTo>
                    <a:pt x="347116" y="100520"/>
                  </a:lnTo>
                  <a:lnTo>
                    <a:pt x="347116" y="366496"/>
                  </a:lnTo>
                  <a:lnTo>
                    <a:pt x="439267" y="366496"/>
                  </a:lnTo>
                  <a:lnTo>
                    <a:pt x="439267" y="245554"/>
                  </a:lnTo>
                  <a:lnTo>
                    <a:pt x="443026" y="216827"/>
                  </a:lnTo>
                  <a:lnTo>
                    <a:pt x="454380" y="197523"/>
                  </a:lnTo>
                  <a:lnTo>
                    <a:pt x="473506" y="186651"/>
                  </a:lnTo>
                  <a:lnTo>
                    <a:pt x="500519" y="183248"/>
                  </a:lnTo>
                  <a:lnTo>
                    <a:pt x="507085" y="183515"/>
                  </a:lnTo>
                  <a:lnTo>
                    <a:pt x="514985" y="184162"/>
                  </a:lnTo>
                  <a:lnTo>
                    <a:pt x="522973" y="185013"/>
                  </a:lnTo>
                  <a:lnTo>
                    <a:pt x="529844" y="185864"/>
                  </a:lnTo>
                  <a:lnTo>
                    <a:pt x="529844" y="183248"/>
                  </a:lnTo>
                  <a:lnTo>
                    <a:pt x="529844" y="164922"/>
                  </a:lnTo>
                  <a:lnTo>
                    <a:pt x="529844" y="97904"/>
                  </a:lnTo>
                  <a:close/>
                </a:path>
                <a:path w="2940050" h="844550">
                  <a:moveTo>
                    <a:pt x="656018" y="100520"/>
                  </a:moveTo>
                  <a:lnTo>
                    <a:pt x="563854" y="100520"/>
                  </a:lnTo>
                  <a:lnTo>
                    <a:pt x="563854" y="366496"/>
                  </a:lnTo>
                  <a:lnTo>
                    <a:pt x="656018" y="366496"/>
                  </a:lnTo>
                  <a:lnTo>
                    <a:pt x="656018" y="100520"/>
                  </a:lnTo>
                  <a:close/>
                </a:path>
                <a:path w="2940050" h="844550">
                  <a:moveTo>
                    <a:pt x="656018" y="2616"/>
                  </a:moveTo>
                  <a:lnTo>
                    <a:pt x="563854" y="2616"/>
                  </a:lnTo>
                  <a:lnTo>
                    <a:pt x="563854" y="73291"/>
                  </a:lnTo>
                  <a:lnTo>
                    <a:pt x="656018" y="73291"/>
                  </a:lnTo>
                  <a:lnTo>
                    <a:pt x="656018" y="2616"/>
                  </a:lnTo>
                  <a:close/>
                </a:path>
                <a:path w="2940050" h="844550">
                  <a:moveTo>
                    <a:pt x="948156" y="208902"/>
                  </a:moveTo>
                  <a:lnTo>
                    <a:pt x="940663" y="158280"/>
                  </a:lnTo>
                  <a:lnTo>
                    <a:pt x="917663" y="121920"/>
                  </a:lnTo>
                  <a:lnTo>
                    <a:pt x="878357" y="100012"/>
                  </a:lnTo>
                  <a:lnTo>
                    <a:pt x="821982" y="92671"/>
                  </a:lnTo>
                  <a:lnTo>
                    <a:pt x="775804" y="98971"/>
                  </a:lnTo>
                  <a:lnTo>
                    <a:pt x="740879" y="116433"/>
                  </a:lnTo>
                  <a:lnTo>
                    <a:pt x="717054" y="142811"/>
                  </a:lnTo>
                  <a:lnTo>
                    <a:pt x="704164" y="175920"/>
                  </a:lnTo>
                  <a:lnTo>
                    <a:pt x="785850" y="185864"/>
                  </a:lnTo>
                  <a:lnTo>
                    <a:pt x="791502" y="172046"/>
                  </a:lnTo>
                  <a:lnTo>
                    <a:pt x="799274" y="162052"/>
                  </a:lnTo>
                  <a:lnTo>
                    <a:pt x="809485" y="155981"/>
                  </a:lnTo>
                  <a:lnTo>
                    <a:pt x="822502" y="153936"/>
                  </a:lnTo>
                  <a:lnTo>
                    <a:pt x="837018" y="156273"/>
                  </a:lnTo>
                  <a:lnTo>
                    <a:pt x="847496" y="163296"/>
                  </a:lnTo>
                  <a:lnTo>
                    <a:pt x="853859" y="174917"/>
                  </a:lnTo>
                  <a:lnTo>
                    <a:pt x="856005" y="191109"/>
                  </a:lnTo>
                  <a:lnTo>
                    <a:pt x="856005" y="201053"/>
                  </a:lnTo>
                  <a:lnTo>
                    <a:pt x="856005" y="245033"/>
                  </a:lnTo>
                  <a:lnTo>
                    <a:pt x="856005" y="268592"/>
                  </a:lnTo>
                  <a:lnTo>
                    <a:pt x="852995" y="289458"/>
                  </a:lnTo>
                  <a:lnTo>
                    <a:pt x="844486" y="304723"/>
                  </a:lnTo>
                  <a:lnTo>
                    <a:pt x="831265" y="314096"/>
                  </a:lnTo>
                  <a:lnTo>
                    <a:pt x="814120" y="317284"/>
                  </a:lnTo>
                  <a:lnTo>
                    <a:pt x="801928" y="315264"/>
                  </a:lnTo>
                  <a:lnTo>
                    <a:pt x="791933" y="309372"/>
                  </a:lnTo>
                  <a:lnTo>
                    <a:pt x="785190" y="299834"/>
                  </a:lnTo>
                  <a:lnTo>
                    <a:pt x="782713" y="286918"/>
                  </a:lnTo>
                  <a:lnTo>
                    <a:pt x="785672" y="271907"/>
                  </a:lnTo>
                  <a:lnTo>
                    <a:pt x="796582" y="259499"/>
                  </a:lnTo>
                  <a:lnTo>
                    <a:pt x="818489" y="250317"/>
                  </a:lnTo>
                  <a:lnTo>
                    <a:pt x="854443" y="245033"/>
                  </a:lnTo>
                  <a:lnTo>
                    <a:pt x="856005" y="245033"/>
                  </a:lnTo>
                  <a:lnTo>
                    <a:pt x="856005" y="201053"/>
                  </a:lnTo>
                  <a:lnTo>
                    <a:pt x="768223" y="210286"/>
                  </a:lnTo>
                  <a:lnTo>
                    <a:pt x="720267" y="229260"/>
                  </a:lnTo>
                  <a:lnTo>
                    <a:pt x="690029" y="292684"/>
                  </a:lnTo>
                  <a:lnTo>
                    <a:pt x="696633" y="325577"/>
                  </a:lnTo>
                  <a:lnTo>
                    <a:pt x="714908" y="350469"/>
                  </a:lnTo>
                  <a:lnTo>
                    <a:pt x="742607" y="366229"/>
                  </a:lnTo>
                  <a:lnTo>
                    <a:pt x="777481" y="371741"/>
                  </a:lnTo>
                  <a:lnTo>
                    <a:pt x="803617" y="369049"/>
                  </a:lnTo>
                  <a:lnTo>
                    <a:pt x="826033" y="360870"/>
                  </a:lnTo>
                  <a:lnTo>
                    <a:pt x="844321" y="347002"/>
                  </a:lnTo>
                  <a:lnTo>
                    <a:pt x="858100" y="327240"/>
                  </a:lnTo>
                  <a:lnTo>
                    <a:pt x="858100" y="366496"/>
                  </a:lnTo>
                  <a:lnTo>
                    <a:pt x="948156" y="366496"/>
                  </a:lnTo>
                  <a:lnTo>
                    <a:pt x="948156" y="327240"/>
                  </a:lnTo>
                  <a:lnTo>
                    <a:pt x="948156" y="317284"/>
                  </a:lnTo>
                  <a:lnTo>
                    <a:pt x="948156" y="245033"/>
                  </a:lnTo>
                  <a:lnTo>
                    <a:pt x="948156" y="208902"/>
                  </a:lnTo>
                  <a:close/>
                </a:path>
                <a:path w="2940050" h="844550">
                  <a:moveTo>
                    <a:pt x="1248676" y="186918"/>
                  </a:moveTo>
                  <a:lnTo>
                    <a:pt x="1245336" y="161785"/>
                  </a:lnTo>
                  <a:lnTo>
                    <a:pt x="1243660" y="149212"/>
                  </a:lnTo>
                  <a:lnTo>
                    <a:pt x="1242301" y="146596"/>
                  </a:lnTo>
                  <a:lnTo>
                    <a:pt x="1228191" y="119367"/>
                  </a:lnTo>
                  <a:lnTo>
                    <a:pt x="1201623" y="99733"/>
                  </a:lnTo>
                  <a:lnTo>
                    <a:pt x="1163332" y="92671"/>
                  </a:lnTo>
                  <a:lnTo>
                    <a:pt x="1137627" y="95796"/>
                  </a:lnTo>
                  <a:lnTo>
                    <a:pt x="1115555" y="105498"/>
                  </a:lnTo>
                  <a:lnTo>
                    <a:pt x="1097216" y="122262"/>
                  </a:lnTo>
                  <a:lnTo>
                    <a:pt x="1082700" y="146596"/>
                  </a:lnTo>
                  <a:lnTo>
                    <a:pt x="1082700" y="100520"/>
                  </a:lnTo>
                  <a:lnTo>
                    <a:pt x="990549" y="100520"/>
                  </a:lnTo>
                  <a:lnTo>
                    <a:pt x="990549" y="366496"/>
                  </a:lnTo>
                  <a:lnTo>
                    <a:pt x="1082700" y="366496"/>
                  </a:lnTo>
                  <a:lnTo>
                    <a:pt x="1082700" y="210997"/>
                  </a:lnTo>
                  <a:lnTo>
                    <a:pt x="1085405" y="190271"/>
                  </a:lnTo>
                  <a:lnTo>
                    <a:pt x="1093304" y="174802"/>
                  </a:lnTo>
                  <a:lnTo>
                    <a:pt x="1106119" y="165125"/>
                  </a:lnTo>
                  <a:lnTo>
                    <a:pt x="1123543" y="161785"/>
                  </a:lnTo>
                  <a:lnTo>
                    <a:pt x="1138186" y="164249"/>
                  </a:lnTo>
                  <a:lnTo>
                    <a:pt x="1148473" y="171665"/>
                  </a:lnTo>
                  <a:lnTo>
                    <a:pt x="1154531" y="184099"/>
                  </a:lnTo>
                  <a:lnTo>
                    <a:pt x="1156525" y="201574"/>
                  </a:lnTo>
                  <a:lnTo>
                    <a:pt x="1156525" y="366496"/>
                  </a:lnTo>
                  <a:lnTo>
                    <a:pt x="1248676" y="366496"/>
                  </a:lnTo>
                  <a:lnTo>
                    <a:pt x="1248676" y="186918"/>
                  </a:lnTo>
                  <a:close/>
                </a:path>
                <a:path w="2940050" h="844550">
                  <a:moveTo>
                    <a:pt x="1886369" y="0"/>
                  </a:moveTo>
                  <a:lnTo>
                    <a:pt x="1796834" y="0"/>
                  </a:lnTo>
                  <a:lnTo>
                    <a:pt x="1753895" y="271729"/>
                  </a:lnTo>
                  <a:lnTo>
                    <a:pt x="1723250" y="123037"/>
                  </a:lnTo>
                  <a:lnTo>
                    <a:pt x="1697875" y="0"/>
                  </a:lnTo>
                  <a:lnTo>
                    <a:pt x="1593164" y="0"/>
                  </a:lnTo>
                  <a:lnTo>
                    <a:pt x="1537665" y="272770"/>
                  </a:lnTo>
                  <a:lnTo>
                    <a:pt x="1494726" y="0"/>
                  </a:lnTo>
                  <a:lnTo>
                    <a:pt x="1390015" y="0"/>
                  </a:lnTo>
                  <a:lnTo>
                    <a:pt x="1462798" y="366496"/>
                  </a:lnTo>
                  <a:lnTo>
                    <a:pt x="1588973" y="366496"/>
                  </a:lnTo>
                  <a:lnTo>
                    <a:pt x="1608124" y="272770"/>
                  </a:lnTo>
                  <a:lnTo>
                    <a:pt x="1638719" y="123037"/>
                  </a:lnTo>
                  <a:lnTo>
                    <a:pt x="1687931" y="366496"/>
                  </a:lnTo>
                  <a:lnTo>
                    <a:pt x="1814118" y="366496"/>
                  </a:lnTo>
                  <a:lnTo>
                    <a:pt x="1832800" y="271729"/>
                  </a:lnTo>
                  <a:lnTo>
                    <a:pt x="1886369" y="0"/>
                  </a:lnTo>
                  <a:close/>
                </a:path>
                <a:path w="2940050" h="844550">
                  <a:moveTo>
                    <a:pt x="2136559" y="208902"/>
                  </a:moveTo>
                  <a:lnTo>
                    <a:pt x="2129066" y="158280"/>
                  </a:lnTo>
                  <a:lnTo>
                    <a:pt x="2126310" y="153936"/>
                  </a:lnTo>
                  <a:lnTo>
                    <a:pt x="2106053" y="121920"/>
                  </a:lnTo>
                  <a:lnTo>
                    <a:pt x="2066747" y="100012"/>
                  </a:lnTo>
                  <a:lnTo>
                    <a:pt x="2010371" y="92671"/>
                  </a:lnTo>
                  <a:lnTo>
                    <a:pt x="1964207" y="98971"/>
                  </a:lnTo>
                  <a:lnTo>
                    <a:pt x="1929282" y="116433"/>
                  </a:lnTo>
                  <a:lnTo>
                    <a:pt x="1905444" y="142811"/>
                  </a:lnTo>
                  <a:lnTo>
                    <a:pt x="1892566" y="175920"/>
                  </a:lnTo>
                  <a:lnTo>
                    <a:pt x="1974240" y="185864"/>
                  </a:lnTo>
                  <a:lnTo>
                    <a:pt x="1979904" y="172046"/>
                  </a:lnTo>
                  <a:lnTo>
                    <a:pt x="1987664" y="162052"/>
                  </a:lnTo>
                  <a:lnTo>
                    <a:pt x="1997875" y="155981"/>
                  </a:lnTo>
                  <a:lnTo>
                    <a:pt x="2010892" y="153936"/>
                  </a:lnTo>
                  <a:lnTo>
                    <a:pt x="2025408" y="156273"/>
                  </a:lnTo>
                  <a:lnTo>
                    <a:pt x="2035898" y="163296"/>
                  </a:lnTo>
                  <a:lnTo>
                    <a:pt x="2042261" y="174917"/>
                  </a:lnTo>
                  <a:lnTo>
                    <a:pt x="2044395" y="191109"/>
                  </a:lnTo>
                  <a:lnTo>
                    <a:pt x="2044395" y="201053"/>
                  </a:lnTo>
                  <a:lnTo>
                    <a:pt x="2044395" y="245033"/>
                  </a:lnTo>
                  <a:lnTo>
                    <a:pt x="2044395" y="268592"/>
                  </a:lnTo>
                  <a:lnTo>
                    <a:pt x="2041385" y="289458"/>
                  </a:lnTo>
                  <a:lnTo>
                    <a:pt x="2032889" y="304723"/>
                  </a:lnTo>
                  <a:lnTo>
                    <a:pt x="2019668" y="314096"/>
                  </a:lnTo>
                  <a:lnTo>
                    <a:pt x="2002523" y="317284"/>
                  </a:lnTo>
                  <a:lnTo>
                    <a:pt x="1990318" y="315264"/>
                  </a:lnTo>
                  <a:lnTo>
                    <a:pt x="1980336" y="309372"/>
                  </a:lnTo>
                  <a:lnTo>
                    <a:pt x="1973580" y="299834"/>
                  </a:lnTo>
                  <a:lnTo>
                    <a:pt x="1971103" y="286918"/>
                  </a:lnTo>
                  <a:lnTo>
                    <a:pt x="1974062" y="271907"/>
                  </a:lnTo>
                  <a:lnTo>
                    <a:pt x="1984984" y="259499"/>
                  </a:lnTo>
                  <a:lnTo>
                    <a:pt x="2006892" y="250317"/>
                  </a:lnTo>
                  <a:lnTo>
                    <a:pt x="2042833" y="245033"/>
                  </a:lnTo>
                  <a:lnTo>
                    <a:pt x="2044395" y="245033"/>
                  </a:lnTo>
                  <a:lnTo>
                    <a:pt x="2044395" y="201053"/>
                  </a:lnTo>
                  <a:lnTo>
                    <a:pt x="1956625" y="210286"/>
                  </a:lnTo>
                  <a:lnTo>
                    <a:pt x="1908657" y="229260"/>
                  </a:lnTo>
                  <a:lnTo>
                    <a:pt x="1878431" y="292684"/>
                  </a:lnTo>
                  <a:lnTo>
                    <a:pt x="1885022" y="325577"/>
                  </a:lnTo>
                  <a:lnTo>
                    <a:pt x="1903298" y="350469"/>
                  </a:lnTo>
                  <a:lnTo>
                    <a:pt x="1930996" y="366229"/>
                  </a:lnTo>
                  <a:lnTo>
                    <a:pt x="1965871" y="371741"/>
                  </a:lnTo>
                  <a:lnTo>
                    <a:pt x="1992020" y="369049"/>
                  </a:lnTo>
                  <a:lnTo>
                    <a:pt x="2014423" y="360870"/>
                  </a:lnTo>
                  <a:lnTo>
                    <a:pt x="2032723" y="347002"/>
                  </a:lnTo>
                  <a:lnTo>
                    <a:pt x="2046490" y="327240"/>
                  </a:lnTo>
                  <a:lnTo>
                    <a:pt x="2046490" y="366496"/>
                  </a:lnTo>
                  <a:lnTo>
                    <a:pt x="2136559" y="366496"/>
                  </a:lnTo>
                  <a:lnTo>
                    <a:pt x="2136559" y="327240"/>
                  </a:lnTo>
                  <a:lnTo>
                    <a:pt x="2136559" y="317284"/>
                  </a:lnTo>
                  <a:lnTo>
                    <a:pt x="2136559" y="245033"/>
                  </a:lnTo>
                  <a:lnTo>
                    <a:pt x="2136559" y="208902"/>
                  </a:lnTo>
                  <a:close/>
                </a:path>
                <a:path w="2940050" h="844550">
                  <a:moveTo>
                    <a:pt x="2273719" y="0"/>
                  </a:moveTo>
                  <a:lnTo>
                    <a:pt x="2181555" y="0"/>
                  </a:lnTo>
                  <a:lnTo>
                    <a:pt x="2181555" y="366496"/>
                  </a:lnTo>
                  <a:lnTo>
                    <a:pt x="2273719" y="366496"/>
                  </a:lnTo>
                  <a:lnTo>
                    <a:pt x="2273719" y="0"/>
                  </a:lnTo>
                  <a:close/>
                </a:path>
                <a:path w="2940050" h="844550">
                  <a:moveTo>
                    <a:pt x="2416111" y="0"/>
                  </a:moveTo>
                  <a:lnTo>
                    <a:pt x="2323960" y="0"/>
                  </a:lnTo>
                  <a:lnTo>
                    <a:pt x="2323960" y="366496"/>
                  </a:lnTo>
                  <a:lnTo>
                    <a:pt x="2416111" y="366496"/>
                  </a:lnTo>
                  <a:lnTo>
                    <a:pt x="2416111" y="0"/>
                  </a:lnTo>
                  <a:close/>
                </a:path>
                <a:path w="2940050" h="844550">
                  <a:moveTo>
                    <a:pt x="2722397" y="233514"/>
                  </a:moveTo>
                  <a:lnTo>
                    <a:pt x="2716758" y="185089"/>
                  </a:lnTo>
                  <a:lnTo>
                    <a:pt x="2700197" y="146075"/>
                  </a:lnTo>
                  <a:lnTo>
                    <a:pt x="2672981" y="116916"/>
                  </a:lnTo>
                  <a:lnTo>
                    <a:pt x="2635745" y="98869"/>
                  </a:lnTo>
                  <a:lnTo>
                    <a:pt x="2630259" y="98145"/>
                  </a:lnTo>
                  <a:lnTo>
                    <a:pt x="2630259" y="204711"/>
                  </a:lnTo>
                  <a:lnTo>
                    <a:pt x="2546997" y="204711"/>
                  </a:lnTo>
                  <a:lnTo>
                    <a:pt x="2552242" y="177660"/>
                  </a:lnTo>
                  <a:lnTo>
                    <a:pt x="2561399" y="159499"/>
                  </a:lnTo>
                  <a:lnTo>
                    <a:pt x="2574099" y="149275"/>
                  </a:lnTo>
                  <a:lnTo>
                    <a:pt x="2589936" y="146075"/>
                  </a:lnTo>
                  <a:lnTo>
                    <a:pt x="2606471" y="149059"/>
                  </a:lnTo>
                  <a:lnTo>
                    <a:pt x="2618536" y="158902"/>
                  </a:lnTo>
                  <a:lnTo>
                    <a:pt x="2626385" y="176999"/>
                  </a:lnTo>
                  <a:lnTo>
                    <a:pt x="2630259" y="204711"/>
                  </a:lnTo>
                  <a:lnTo>
                    <a:pt x="2630259" y="98145"/>
                  </a:lnTo>
                  <a:lnTo>
                    <a:pt x="2588882" y="92671"/>
                  </a:lnTo>
                  <a:lnTo>
                    <a:pt x="2544826" y="99199"/>
                  </a:lnTo>
                  <a:lnTo>
                    <a:pt x="2507462" y="117767"/>
                  </a:lnTo>
                  <a:lnTo>
                    <a:pt x="2478557" y="146837"/>
                  </a:lnTo>
                  <a:lnTo>
                    <a:pt x="2459901" y="184886"/>
                  </a:lnTo>
                  <a:lnTo>
                    <a:pt x="2453284" y="230365"/>
                  </a:lnTo>
                  <a:lnTo>
                    <a:pt x="2453284" y="236651"/>
                  </a:lnTo>
                  <a:lnTo>
                    <a:pt x="2460015" y="283349"/>
                  </a:lnTo>
                  <a:lnTo>
                    <a:pt x="2479179" y="321538"/>
                  </a:lnTo>
                  <a:lnTo>
                    <a:pt x="2509266" y="350164"/>
                  </a:lnTo>
                  <a:lnTo>
                    <a:pt x="2548788" y="368122"/>
                  </a:lnTo>
                  <a:lnTo>
                    <a:pt x="2596223" y="374357"/>
                  </a:lnTo>
                  <a:lnTo>
                    <a:pt x="2637409" y="369252"/>
                  </a:lnTo>
                  <a:lnTo>
                    <a:pt x="2672854" y="354723"/>
                  </a:lnTo>
                  <a:lnTo>
                    <a:pt x="2701137" y="331952"/>
                  </a:lnTo>
                  <a:lnTo>
                    <a:pt x="2709430" y="319379"/>
                  </a:lnTo>
                  <a:lnTo>
                    <a:pt x="2720835" y="302107"/>
                  </a:lnTo>
                  <a:lnTo>
                    <a:pt x="2656954" y="276961"/>
                  </a:lnTo>
                  <a:lnTo>
                    <a:pt x="2642959" y="296405"/>
                  </a:lnTo>
                  <a:lnTo>
                    <a:pt x="2628557" y="309562"/>
                  </a:lnTo>
                  <a:lnTo>
                    <a:pt x="2613952" y="317030"/>
                  </a:lnTo>
                  <a:lnTo>
                    <a:pt x="2599359" y="319379"/>
                  </a:lnTo>
                  <a:lnTo>
                    <a:pt x="2578658" y="315645"/>
                  </a:lnTo>
                  <a:lnTo>
                    <a:pt x="2562517" y="303669"/>
                  </a:lnTo>
                  <a:lnTo>
                    <a:pt x="2551582" y="282270"/>
                  </a:lnTo>
                  <a:lnTo>
                    <a:pt x="2546477" y="250266"/>
                  </a:lnTo>
                  <a:lnTo>
                    <a:pt x="2722397" y="250266"/>
                  </a:lnTo>
                  <a:lnTo>
                    <a:pt x="2722397" y="233514"/>
                  </a:lnTo>
                  <a:close/>
                </a:path>
                <a:path w="2940050" h="844550">
                  <a:moveTo>
                    <a:pt x="2939669" y="97904"/>
                  </a:moveTo>
                  <a:lnTo>
                    <a:pt x="2935478" y="96850"/>
                  </a:lnTo>
                  <a:lnTo>
                    <a:pt x="2930766" y="96329"/>
                  </a:lnTo>
                  <a:lnTo>
                    <a:pt x="2925534" y="96329"/>
                  </a:lnTo>
                  <a:lnTo>
                    <a:pt x="2900553" y="100418"/>
                  </a:lnTo>
                  <a:lnTo>
                    <a:pt x="2879255" y="112953"/>
                  </a:lnTo>
                  <a:lnTo>
                    <a:pt x="2861995" y="134327"/>
                  </a:lnTo>
                  <a:lnTo>
                    <a:pt x="2849092" y="164922"/>
                  </a:lnTo>
                  <a:lnTo>
                    <a:pt x="2849092" y="100520"/>
                  </a:lnTo>
                  <a:lnTo>
                    <a:pt x="2756941" y="100520"/>
                  </a:lnTo>
                  <a:lnTo>
                    <a:pt x="2756941" y="366496"/>
                  </a:lnTo>
                  <a:lnTo>
                    <a:pt x="2849092" y="366496"/>
                  </a:lnTo>
                  <a:lnTo>
                    <a:pt x="2849092" y="245554"/>
                  </a:lnTo>
                  <a:lnTo>
                    <a:pt x="2852839" y="216827"/>
                  </a:lnTo>
                  <a:lnTo>
                    <a:pt x="2864205" y="197523"/>
                  </a:lnTo>
                  <a:lnTo>
                    <a:pt x="2883319" y="186651"/>
                  </a:lnTo>
                  <a:lnTo>
                    <a:pt x="2910344" y="183248"/>
                  </a:lnTo>
                  <a:lnTo>
                    <a:pt x="2916923" y="183515"/>
                  </a:lnTo>
                  <a:lnTo>
                    <a:pt x="2924810" y="184162"/>
                  </a:lnTo>
                  <a:lnTo>
                    <a:pt x="2932811" y="185013"/>
                  </a:lnTo>
                  <a:lnTo>
                    <a:pt x="2939669" y="185864"/>
                  </a:lnTo>
                  <a:lnTo>
                    <a:pt x="2939669" y="183248"/>
                  </a:lnTo>
                  <a:lnTo>
                    <a:pt x="2939669" y="164922"/>
                  </a:lnTo>
                  <a:lnTo>
                    <a:pt x="2939669" y="97904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0847" y="6073164"/>
              <a:ext cx="12274097" cy="3789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186413" y="6550636"/>
              <a:ext cx="1268095" cy="372745"/>
            </a:xfrm>
            <a:custGeom>
              <a:avLst/>
              <a:gdLst/>
              <a:ahLst/>
              <a:cxnLst/>
              <a:rect l="l" t="t" r="r" b="b"/>
              <a:pathLst>
                <a:path w="1268095" h="372745">
                  <a:moveTo>
                    <a:pt x="217616" y="0"/>
                  </a:moveTo>
                  <a:lnTo>
                    <a:pt x="154749" y="0"/>
                  </a:lnTo>
                  <a:lnTo>
                    <a:pt x="0" y="293132"/>
                  </a:lnTo>
                  <a:lnTo>
                    <a:pt x="50522" y="293132"/>
                  </a:lnTo>
                  <a:lnTo>
                    <a:pt x="89107" y="216914"/>
                  </a:lnTo>
                  <a:lnTo>
                    <a:pt x="244696" y="216914"/>
                  </a:lnTo>
                  <a:lnTo>
                    <a:pt x="239573" y="175879"/>
                  </a:lnTo>
                  <a:lnTo>
                    <a:pt x="109797" y="175879"/>
                  </a:lnTo>
                  <a:lnTo>
                    <a:pt x="174643" y="48155"/>
                  </a:lnTo>
                  <a:lnTo>
                    <a:pt x="223628" y="48155"/>
                  </a:lnTo>
                  <a:lnTo>
                    <a:pt x="217616" y="0"/>
                  </a:lnTo>
                  <a:close/>
                </a:path>
                <a:path w="1268095" h="372745">
                  <a:moveTo>
                    <a:pt x="244696" y="216914"/>
                  </a:moveTo>
                  <a:lnTo>
                    <a:pt x="192151" y="216914"/>
                  </a:lnTo>
                  <a:lnTo>
                    <a:pt x="200109" y="293132"/>
                  </a:lnTo>
                  <a:lnTo>
                    <a:pt x="254212" y="293132"/>
                  </a:lnTo>
                  <a:lnTo>
                    <a:pt x="244696" y="216914"/>
                  </a:lnTo>
                  <a:close/>
                </a:path>
                <a:path w="1268095" h="372745">
                  <a:moveTo>
                    <a:pt x="223628" y="48155"/>
                  </a:moveTo>
                  <a:lnTo>
                    <a:pt x="174643" y="48155"/>
                  </a:lnTo>
                  <a:lnTo>
                    <a:pt x="187774" y="175879"/>
                  </a:lnTo>
                  <a:lnTo>
                    <a:pt x="239573" y="175879"/>
                  </a:lnTo>
                  <a:lnTo>
                    <a:pt x="223628" y="48155"/>
                  </a:lnTo>
                  <a:close/>
                </a:path>
                <a:path w="1268095" h="372745">
                  <a:moveTo>
                    <a:pt x="371213" y="84164"/>
                  </a:moveTo>
                  <a:lnTo>
                    <a:pt x="322283" y="84164"/>
                  </a:lnTo>
                  <a:lnTo>
                    <a:pt x="264201" y="372700"/>
                  </a:lnTo>
                  <a:lnTo>
                    <a:pt x="313131" y="372700"/>
                  </a:lnTo>
                  <a:lnTo>
                    <a:pt x="337801" y="251259"/>
                  </a:lnTo>
                  <a:lnTo>
                    <a:pt x="357860" y="251259"/>
                  </a:lnTo>
                  <a:lnTo>
                    <a:pt x="349301" y="234820"/>
                  </a:lnTo>
                  <a:lnTo>
                    <a:pt x="346156" y="211470"/>
                  </a:lnTo>
                  <a:lnTo>
                    <a:pt x="348399" y="188317"/>
                  </a:lnTo>
                  <a:lnTo>
                    <a:pt x="363773" y="144050"/>
                  </a:lnTo>
                  <a:lnTo>
                    <a:pt x="391108" y="115629"/>
                  </a:lnTo>
                  <a:lnTo>
                    <a:pt x="392422" y="115158"/>
                  </a:lnTo>
                  <a:lnTo>
                    <a:pt x="365245" y="115158"/>
                  </a:lnTo>
                  <a:lnTo>
                    <a:pt x="371213" y="84164"/>
                  </a:lnTo>
                  <a:close/>
                </a:path>
                <a:path w="1268095" h="372745">
                  <a:moveTo>
                    <a:pt x="601594" y="84164"/>
                  </a:moveTo>
                  <a:lnTo>
                    <a:pt x="552663" y="84164"/>
                  </a:lnTo>
                  <a:lnTo>
                    <a:pt x="494581" y="372700"/>
                  </a:lnTo>
                  <a:lnTo>
                    <a:pt x="543512" y="372700"/>
                  </a:lnTo>
                  <a:lnTo>
                    <a:pt x="568171" y="251259"/>
                  </a:lnTo>
                  <a:lnTo>
                    <a:pt x="588235" y="251259"/>
                  </a:lnTo>
                  <a:lnTo>
                    <a:pt x="579672" y="234820"/>
                  </a:lnTo>
                  <a:lnTo>
                    <a:pt x="576526" y="211470"/>
                  </a:lnTo>
                  <a:lnTo>
                    <a:pt x="578771" y="188317"/>
                  </a:lnTo>
                  <a:lnTo>
                    <a:pt x="594152" y="144050"/>
                  </a:lnTo>
                  <a:lnTo>
                    <a:pt x="621487" y="115629"/>
                  </a:lnTo>
                  <a:lnTo>
                    <a:pt x="622801" y="115158"/>
                  </a:lnTo>
                  <a:lnTo>
                    <a:pt x="595625" y="115158"/>
                  </a:lnTo>
                  <a:lnTo>
                    <a:pt x="601594" y="84164"/>
                  </a:lnTo>
                  <a:close/>
                </a:path>
                <a:path w="1268095" h="372745">
                  <a:moveTo>
                    <a:pt x="357860" y="251259"/>
                  </a:moveTo>
                  <a:lnTo>
                    <a:pt x="337801" y="251259"/>
                  </a:lnTo>
                  <a:lnTo>
                    <a:pt x="346870" y="270617"/>
                  </a:lnTo>
                  <a:lnTo>
                    <a:pt x="360525" y="285856"/>
                  </a:lnTo>
                  <a:lnTo>
                    <a:pt x="378135" y="295835"/>
                  </a:lnTo>
                  <a:lnTo>
                    <a:pt x="399066" y="299414"/>
                  </a:lnTo>
                  <a:lnTo>
                    <a:pt x="440849" y="287918"/>
                  </a:lnTo>
                  <a:lnTo>
                    <a:pt x="463716" y="265918"/>
                  </a:lnTo>
                  <a:lnTo>
                    <a:pt x="389914" y="265918"/>
                  </a:lnTo>
                  <a:lnTo>
                    <a:pt x="371998" y="262358"/>
                  </a:lnTo>
                  <a:lnTo>
                    <a:pt x="358188" y="251887"/>
                  </a:lnTo>
                  <a:lnTo>
                    <a:pt x="357860" y="251259"/>
                  </a:lnTo>
                  <a:close/>
                </a:path>
                <a:path w="1268095" h="372745">
                  <a:moveTo>
                    <a:pt x="588235" y="251259"/>
                  </a:moveTo>
                  <a:lnTo>
                    <a:pt x="568171" y="251259"/>
                  </a:lnTo>
                  <a:lnTo>
                    <a:pt x="577241" y="270617"/>
                  </a:lnTo>
                  <a:lnTo>
                    <a:pt x="590900" y="285856"/>
                  </a:lnTo>
                  <a:lnTo>
                    <a:pt x="608513" y="295835"/>
                  </a:lnTo>
                  <a:lnTo>
                    <a:pt x="629446" y="299414"/>
                  </a:lnTo>
                  <a:lnTo>
                    <a:pt x="671230" y="287918"/>
                  </a:lnTo>
                  <a:lnTo>
                    <a:pt x="694097" y="265918"/>
                  </a:lnTo>
                  <a:lnTo>
                    <a:pt x="620295" y="265918"/>
                  </a:lnTo>
                  <a:lnTo>
                    <a:pt x="602377" y="262358"/>
                  </a:lnTo>
                  <a:lnTo>
                    <a:pt x="588563" y="251887"/>
                  </a:lnTo>
                  <a:lnTo>
                    <a:pt x="588235" y="251259"/>
                  </a:lnTo>
                  <a:close/>
                </a:path>
                <a:path w="1268095" h="372745">
                  <a:moveTo>
                    <a:pt x="483310" y="111389"/>
                  </a:moveTo>
                  <a:lnTo>
                    <a:pt x="409411" y="111389"/>
                  </a:lnTo>
                  <a:lnTo>
                    <a:pt x="426490" y="114693"/>
                  </a:lnTo>
                  <a:lnTo>
                    <a:pt x="439244" y="124319"/>
                  </a:lnTo>
                  <a:lnTo>
                    <a:pt x="447226" y="139832"/>
                  </a:lnTo>
                  <a:lnTo>
                    <a:pt x="449986" y="160801"/>
                  </a:lnTo>
                  <a:lnTo>
                    <a:pt x="447742" y="187120"/>
                  </a:lnTo>
                  <a:lnTo>
                    <a:pt x="432365" y="234415"/>
                  </a:lnTo>
                  <a:lnTo>
                    <a:pt x="398401" y="264917"/>
                  </a:lnTo>
                  <a:lnTo>
                    <a:pt x="389914" y="265918"/>
                  </a:lnTo>
                  <a:lnTo>
                    <a:pt x="463716" y="265918"/>
                  </a:lnTo>
                  <a:lnTo>
                    <a:pt x="472264" y="257695"/>
                  </a:lnTo>
                  <a:lnTo>
                    <a:pt x="492042" y="215144"/>
                  </a:lnTo>
                  <a:lnTo>
                    <a:pt x="498916" y="166665"/>
                  </a:lnTo>
                  <a:lnTo>
                    <a:pt x="493335" y="129828"/>
                  </a:lnTo>
                  <a:lnTo>
                    <a:pt x="483310" y="111389"/>
                  </a:lnTo>
                  <a:close/>
                </a:path>
                <a:path w="1268095" h="372745">
                  <a:moveTo>
                    <a:pt x="713690" y="111389"/>
                  </a:moveTo>
                  <a:lnTo>
                    <a:pt x="639781" y="111389"/>
                  </a:lnTo>
                  <a:lnTo>
                    <a:pt x="656866" y="114693"/>
                  </a:lnTo>
                  <a:lnTo>
                    <a:pt x="669623" y="124319"/>
                  </a:lnTo>
                  <a:lnTo>
                    <a:pt x="677606" y="139832"/>
                  </a:lnTo>
                  <a:lnTo>
                    <a:pt x="680366" y="160801"/>
                  </a:lnTo>
                  <a:lnTo>
                    <a:pt x="678122" y="187120"/>
                  </a:lnTo>
                  <a:lnTo>
                    <a:pt x="662741" y="234415"/>
                  </a:lnTo>
                  <a:lnTo>
                    <a:pt x="628779" y="264917"/>
                  </a:lnTo>
                  <a:lnTo>
                    <a:pt x="620295" y="265918"/>
                  </a:lnTo>
                  <a:lnTo>
                    <a:pt x="694097" y="265918"/>
                  </a:lnTo>
                  <a:lnTo>
                    <a:pt x="702644" y="257695"/>
                  </a:lnTo>
                  <a:lnTo>
                    <a:pt x="722422" y="215144"/>
                  </a:lnTo>
                  <a:lnTo>
                    <a:pt x="729297" y="166665"/>
                  </a:lnTo>
                  <a:lnTo>
                    <a:pt x="723715" y="129828"/>
                  </a:lnTo>
                  <a:lnTo>
                    <a:pt x="713690" y="111389"/>
                  </a:lnTo>
                  <a:close/>
                </a:path>
                <a:path w="1268095" h="372745">
                  <a:moveTo>
                    <a:pt x="428102" y="77892"/>
                  </a:moveTo>
                  <a:lnTo>
                    <a:pt x="409892" y="80535"/>
                  </a:lnTo>
                  <a:lnTo>
                    <a:pt x="393096" y="88044"/>
                  </a:lnTo>
                  <a:lnTo>
                    <a:pt x="378089" y="99794"/>
                  </a:lnTo>
                  <a:lnTo>
                    <a:pt x="365245" y="115158"/>
                  </a:lnTo>
                  <a:lnTo>
                    <a:pt x="392422" y="115158"/>
                  </a:lnTo>
                  <a:lnTo>
                    <a:pt x="399924" y="112469"/>
                  </a:lnTo>
                  <a:lnTo>
                    <a:pt x="409411" y="111389"/>
                  </a:lnTo>
                  <a:lnTo>
                    <a:pt x="483310" y="111389"/>
                  </a:lnTo>
                  <a:lnTo>
                    <a:pt x="478132" y="101864"/>
                  </a:lnTo>
                  <a:lnTo>
                    <a:pt x="455617" y="84108"/>
                  </a:lnTo>
                  <a:lnTo>
                    <a:pt x="428102" y="77892"/>
                  </a:lnTo>
                  <a:close/>
                </a:path>
                <a:path w="1268095" h="372745">
                  <a:moveTo>
                    <a:pt x="658482" y="77892"/>
                  </a:moveTo>
                  <a:lnTo>
                    <a:pt x="640272" y="80535"/>
                  </a:lnTo>
                  <a:lnTo>
                    <a:pt x="623477" y="88044"/>
                  </a:lnTo>
                  <a:lnTo>
                    <a:pt x="608470" y="99794"/>
                  </a:lnTo>
                  <a:lnTo>
                    <a:pt x="595625" y="115158"/>
                  </a:lnTo>
                  <a:lnTo>
                    <a:pt x="622801" y="115158"/>
                  </a:lnTo>
                  <a:lnTo>
                    <a:pt x="630300" y="112469"/>
                  </a:lnTo>
                  <a:lnTo>
                    <a:pt x="639781" y="111389"/>
                  </a:lnTo>
                  <a:lnTo>
                    <a:pt x="713690" y="111389"/>
                  </a:lnTo>
                  <a:lnTo>
                    <a:pt x="708512" y="101864"/>
                  </a:lnTo>
                  <a:lnTo>
                    <a:pt x="685997" y="84108"/>
                  </a:lnTo>
                  <a:lnTo>
                    <a:pt x="658482" y="77892"/>
                  </a:lnTo>
                  <a:close/>
                </a:path>
                <a:path w="1268095" h="372745">
                  <a:moveTo>
                    <a:pt x="865785" y="77892"/>
                  </a:moveTo>
                  <a:lnTo>
                    <a:pt x="818300" y="89068"/>
                  </a:lnTo>
                  <a:lnTo>
                    <a:pt x="782490" y="118616"/>
                  </a:lnTo>
                  <a:lnTo>
                    <a:pt x="759883" y="160569"/>
                  </a:lnTo>
                  <a:lnTo>
                    <a:pt x="752008" y="208956"/>
                  </a:lnTo>
                  <a:lnTo>
                    <a:pt x="758292" y="246414"/>
                  </a:lnTo>
                  <a:lnTo>
                    <a:pt x="776026" y="274918"/>
                  </a:lnTo>
                  <a:lnTo>
                    <a:pt x="803533" y="293055"/>
                  </a:lnTo>
                  <a:lnTo>
                    <a:pt x="839136" y="299414"/>
                  </a:lnTo>
                  <a:lnTo>
                    <a:pt x="886683" y="288239"/>
                  </a:lnTo>
                  <a:lnTo>
                    <a:pt x="913836" y="265918"/>
                  </a:lnTo>
                  <a:lnTo>
                    <a:pt x="841126" y="265918"/>
                  </a:lnTo>
                  <a:lnTo>
                    <a:pt x="823705" y="262548"/>
                  </a:lnTo>
                  <a:lnTo>
                    <a:pt x="810985" y="252777"/>
                  </a:lnTo>
                  <a:lnTo>
                    <a:pt x="803189" y="237117"/>
                  </a:lnTo>
                  <a:lnTo>
                    <a:pt x="800541" y="216077"/>
                  </a:lnTo>
                  <a:lnTo>
                    <a:pt x="802797" y="191131"/>
                  </a:lnTo>
                  <a:lnTo>
                    <a:pt x="818502" y="144063"/>
                  </a:lnTo>
                  <a:lnTo>
                    <a:pt x="845650" y="115525"/>
                  </a:lnTo>
                  <a:lnTo>
                    <a:pt x="864193" y="111389"/>
                  </a:lnTo>
                  <a:lnTo>
                    <a:pt x="934738" y="111389"/>
                  </a:lnTo>
                  <a:lnTo>
                    <a:pt x="929094" y="102388"/>
                  </a:lnTo>
                  <a:lnTo>
                    <a:pt x="901450" y="84252"/>
                  </a:lnTo>
                  <a:lnTo>
                    <a:pt x="865785" y="77892"/>
                  </a:lnTo>
                  <a:close/>
                </a:path>
                <a:path w="1268095" h="372745">
                  <a:moveTo>
                    <a:pt x="934738" y="111389"/>
                  </a:moveTo>
                  <a:lnTo>
                    <a:pt x="864193" y="111389"/>
                  </a:lnTo>
                  <a:lnTo>
                    <a:pt x="881383" y="114693"/>
                  </a:lnTo>
                  <a:lnTo>
                    <a:pt x="893985" y="124319"/>
                  </a:lnTo>
                  <a:lnTo>
                    <a:pt x="901738" y="139832"/>
                  </a:lnTo>
                  <a:lnTo>
                    <a:pt x="904380" y="160801"/>
                  </a:lnTo>
                  <a:lnTo>
                    <a:pt x="902179" y="185812"/>
                  </a:lnTo>
                  <a:lnTo>
                    <a:pt x="886587" y="233002"/>
                  </a:lnTo>
                  <a:lnTo>
                    <a:pt x="859324" y="261573"/>
                  </a:lnTo>
                  <a:lnTo>
                    <a:pt x="841126" y="265918"/>
                  </a:lnTo>
                  <a:lnTo>
                    <a:pt x="913836" y="265918"/>
                  </a:lnTo>
                  <a:lnTo>
                    <a:pt x="922630" y="258689"/>
                  </a:lnTo>
                  <a:lnTo>
                    <a:pt x="945373" y="216734"/>
                  </a:lnTo>
                  <a:lnTo>
                    <a:pt x="953311" y="168340"/>
                  </a:lnTo>
                  <a:lnTo>
                    <a:pt x="946965" y="130888"/>
                  </a:lnTo>
                  <a:lnTo>
                    <a:pt x="934738" y="111389"/>
                  </a:lnTo>
                  <a:close/>
                </a:path>
                <a:path w="1268095" h="372745">
                  <a:moveTo>
                    <a:pt x="1073894" y="5026"/>
                  </a:moveTo>
                  <a:lnTo>
                    <a:pt x="1024953" y="5026"/>
                  </a:lnTo>
                  <a:lnTo>
                    <a:pt x="1015016" y="54438"/>
                  </a:lnTo>
                  <a:lnTo>
                    <a:pt x="1063946" y="54438"/>
                  </a:lnTo>
                  <a:lnTo>
                    <a:pt x="1073894" y="5026"/>
                  </a:lnTo>
                  <a:close/>
                </a:path>
                <a:path w="1268095" h="372745">
                  <a:moveTo>
                    <a:pt x="1057978" y="84164"/>
                  </a:moveTo>
                  <a:lnTo>
                    <a:pt x="1009047" y="84164"/>
                  </a:lnTo>
                  <a:lnTo>
                    <a:pt x="966871" y="293132"/>
                  </a:lnTo>
                  <a:lnTo>
                    <a:pt x="1015812" y="293132"/>
                  </a:lnTo>
                  <a:lnTo>
                    <a:pt x="1057978" y="84164"/>
                  </a:lnTo>
                  <a:close/>
                </a:path>
                <a:path w="1268095" h="372745">
                  <a:moveTo>
                    <a:pt x="1151881" y="84164"/>
                  </a:moveTo>
                  <a:lnTo>
                    <a:pt x="1102950" y="84164"/>
                  </a:lnTo>
                  <a:lnTo>
                    <a:pt x="1060773" y="293132"/>
                  </a:lnTo>
                  <a:lnTo>
                    <a:pt x="1109704" y="293132"/>
                  </a:lnTo>
                  <a:lnTo>
                    <a:pt x="1131986" y="182999"/>
                  </a:lnTo>
                  <a:lnTo>
                    <a:pt x="1140547" y="156828"/>
                  </a:lnTo>
                  <a:lnTo>
                    <a:pt x="1153919" y="135994"/>
                  </a:lnTo>
                  <a:lnTo>
                    <a:pt x="1170073" y="122697"/>
                  </a:lnTo>
                  <a:lnTo>
                    <a:pt x="1144321" y="122697"/>
                  </a:lnTo>
                  <a:lnTo>
                    <a:pt x="1151881" y="84164"/>
                  </a:lnTo>
                  <a:close/>
                </a:path>
                <a:path w="1268095" h="372745">
                  <a:moveTo>
                    <a:pt x="1265515" y="117252"/>
                  </a:moveTo>
                  <a:lnTo>
                    <a:pt x="1189272" y="117252"/>
                  </a:lnTo>
                  <a:lnTo>
                    <a:pt x="1204467" y="119916"/>
                  </a:lnTo>
                  <a:lnTo>
                    <a:pt x="1214141" y="128193"/>
                  </a:lnTo>
                  <a:lnTo>
                    <a:pt x="1218144" y="142516"/>
                  </a:lnTo>
                  <a:lnTo>
                    <a:pt x="1216329" y="163314"/>
                  </a:lnTo>
                  <a:lnTo>
                    <a:pt x="1190068" y="293132"/>
                  </a:lnTo>
                  <a:lnTo>
                    <a:pt x="1239009" y="293132"/>
                  </a:lnTo>
                  <a:lnTo>
                    <a:pt x="1266453" y="155775"/>
                  </a:lnTo>
                  <a:lnTo>
                    <a:pt x="1267809" y="123290"/>
                  </a:lnTo>
                  <a:lnTo>
                    <a:pt x="1265515" y="117252"/>
                  </a:lnTo>
                  <a:close/>
                </a:path>
                <a:path w="1268095" h="372745">
                  <a:moveTo>
                    <a:pt x="1213544" y="77892"/>
                  </a:moveTo>
                  <a:lnTo>
                    <a:pt x="1193663" y="80829"/>
                  </a:lnTo>
                  <a:lnTo>
                    <a:pt x="1175351" y="89458"/>
                  </a:lnTo>
                  <a:lnTo>
                    <a:pt x="1158830" y="103505"/>
                  </a:lnTo>
                  <a:lnTo>
                    <a:pt x="1144321" y="122697"/>
                  </a:lnTo>
                  <a:lnTo>
                    <a:pt x="1170073" y="122697"/>
                  </a:lnTo>
                  <a:lnTo>
                    <a:pt x="1170646" y="122226"/>
                  </a:lnTo>
                  <a:lnTo>
                    <a:pt x="1189272" y="117252"/>
                  </a:lnTo>
                  <a:lnTo>
                    <a:pt x="1265515" y="117252"/>
                  </a:lnTo>
                  <a:lnTo>
                    <a:pt x="1258497" y="98775"/>
                  </a:lnTo>
                  <a:lnTo>
                    <a:pt x="1239935" y="83290"/>
                  </a:lnTo>
                  <a:lnTo>
                    <a:pt x="1213544" y="77892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3531" y="6544354"/>
              <a:ext cx="11697183" cy="38233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954322" y="7307090"/>
              <a:ext cx="3418204" cy="845819"/>
            </a:xfrm>
            <a:custGeom>
              <a:avLst/>
              <a:gdLst/>
              <a:ahLst/>
              <a:cxnLst/>
              <a:rect l="l" t="t" r="r" b="b"/>
              <a:pathLst>
                <a:path w="3418204" h="845820">
                  <a:moveTo>
                    <a:pt x="333527" y="374357"/>
                  </a:moveTo>
                  <a:lnTo>
                    <a:pt x="253047" y="229844"/>
                  </a:lnTo>
                  <a:lnTo>
                    <a:pt x="217474" y="165976"/>
                  </a:lnTo>
                  <a:lnTo>
                    <a:pt x="213093" y="158127"/>
                  </a:lnTo>
                  <a:lnTo>
                    <a:pt x="322529" y="7848"/>
                  </a:lnTo>
                  <a:lnTo>
                    <a:pt x="214668" y="7848"/>
                  </a:lnTo>
                  <a:lnTo>
                    <a:pt x="100520" y="165976"/>
                  </a:lnTo>
                  <a:lnTo>
                    <a:pt x="100520" y="7848"/>
                  </a:lnTo>
                  <a:lnTo>
                    <a:pt x="0" y="7848"/>
                  </a:lnTo>
                  <a:lnTo>
                    <a:pt x="0" y="374357"/>
                  </a:lnTo>
                  <a:lnTo>
                    <a:pt x="100520" y="374357"/>
                  </a:lnTo>
                  <a:lnTo>
                    <a:pt x="100520" y="283248"/>
                  </a:lnTo>
                  <a:lnTo>
                    <a:pt x="141897" y="229844"/>
                  </a:lnTo>
                  <a:lnTo>
                    <a:pt x="217284" y="374357"/>
                  </a:lnTo>
                  <a:lnTo>
                    <a:pt x="333527" y="374357"/>
                  </a:lnTo>
                  <a:close/>
                </a:path>
                <a:path w="3418204" h="845820">
                  <a:moveTo>
                    <a:pt x="516534" y="698550"/>
                  </a:moveTo>
                  <a:lnTo>
                    <a:pt x="510844" y="646049"/>
                  </a:lnTo>
                  <a:lnTo>
                    <a:pt x="493979" y="605142"/>
                  </a:lnTo>
                  <a:lnTo>
                    <a:pt x="466178" y="575881"/>
                  </a:lnTo>
                  <a:lnTo>
                    <a:pt x="462026" y="573989"/>
                  </a:lnTo>
                  <a:lnTo>
                    <a:pt x="462026" y="698550"/>
                  </a:lnTo>
                  <a:lnTo>
                    <a:pt x="462026" y="699389"/>
                  </a:lnTo>
                  <a:lnTo>
                    <a:pt x="457263" y="746099"/>
                  </a:lnTo>
                  <a:lnTo>
                    <a:pt x="442087" y="779018"/>
                  </a:lnTo>
                  <a:lnTo>
                    <a:pt x="415201" y="798512"/>
                  </a:lnTo>
                  <a:lnTo>
                    <a:pt x="375297" y="804926"/>
                  </a:lnTo>
                  <a:lnTo>
                    <a:pt x="333527" y="804926"/>
                  </a:lnTo>
                  <a:lnTo>
                    <a:pt x="333527" y="593026"/>
                  </a:lnTo>
                  <a:lnTo>
                    <a:pt x="375297" y="593026"/>
                  </a:lnTo>
                  <a:lnTo>
                    <a:pt x="415201" y="599452"/>
                  </a:lnTo>
                  <a:lnTo>
                    <a:pt x="442087" y="618947"/>
                  </a:lnTo>
                  <a:lnTo>
                    <a:pt x="457263" y="651865"/>
                  </a:lnTo>
                  <a:lnTo>
                    <a:pt x="462026" y="698550"/>
                  </a:lnTo>
                  <a:lnTo>
                    <a:pt x="462026" y="573989"/>
                  </a:lnTo>
                  <a:lnTo>
                    <a:pt x="427723" y="558292"/>
                  </a:lnTo>
                  <a:lnTo>
                    <a:pt x="378879" y="552411"/>
                  </a:lnTo>
                  <a:lnTo>
                    <a:pt x="280619" y="552411"/>
                  </a:lnTo>
                  <a:lnTo>
                    <a:pt x="280619" y="845540"/>
                  </a:lnTo>
                  <a:lnTo>
                    <a:pt x="378879" y="845540"/>
                  </a:lnTo>
                  <a:lnTo>
                    <a:pt x="427723" y="839673"/>
                  </a:lnTo>
                  <a:lnTo>
                    <a:pt x="466178" y="822083"/>
                  </a:lnTo>
                  <a:lnTo>
                    <a:pt x="482473" y="804926"/>
                  </a:lnTo>
                  <a:lnTo>
                    <a:pt x="493979" y="792810"/>
                  </a:lnTo>
                  <a:lnTo>
                    <a:pt x="510844" y="751903"/>
                  </a:lnTo>
                  <a:lnTo>
                    <a:pt x="516534" y="699389"/>
                  </a:lnTo>
                  <a:lnTo>
                    <a:pt x="516534" y="698550"/>
                  </a:lnTo>
                  <a:close/>
                </a:path>
                <a:path w="3418204" h="845820">
                  <a:moveTo>
                    <a:pt x="597382" y="241363"/>
                  </a:moveTo>
                  <a:lnTo>
                    <a:pt x="594029" y="212572"/>
                  </a:lnTo>
                  <a:lnTo>
                    <a:pt x="591743" y="192938"/>
                  </a:lnTo>
                  <a:lnTo>
                    <a:pt x="575170" y="153936"/>
                  </a:lnTo>
                  <a:lnTo>
                    <a:pt x="575119" y="153797"/>
                  </a:lnTo>
                  <a:lnTo>
                    <a:pt x="547954" y="124764"/>
                  </a:lnTo>
                  <a:lnTo>
                    <a:pt x="510730" y="106730"/>
                  </a:lnTo>
                  <a:lnTo>
                    <a:pt x="505231" y="106006"/>
                  </a:lnTo>
                  <a:lnTo>
                    <a:pt x="505231" y="212572"/>
                  </a:lnTo>
                  <a:lnTo>
                    <a:pt x="421982" y="212572"/>
                  </a:lnTo>
                  <a:lnTo>
                    <a:pt x="427215" y="185521"/>
                  </a:lnTo>
                  <a:lnTo>
                    <a:pt x="436384" y="167347"/>
                  </a:lnTo>
                  <a:lnTo>
                    <a:pt x="449072" y="157137"/>
                  </a:lnTo>
                  <a:lnTo>
                    <a:pt x="464908" y="153936"/>
                  </a:lnTo>
                  <a:lnTo>
                    <a:pt x="481444" y="156908"/>
                  </a:lnTo>
                  <a:lnTo>
                    <a:pt x="493509" y="166763"/>
                  </a:lnTo>
                  <a:lnTo>
                    <a:pt x="501357" y="184861"/>
                  </a:lnTo>
                  <a:lnTo>
                    <a:pt x="505231" y="212572"/>
                  </a:lnTo>
                  <a:lnTo>
                    <a:pt x="505231" y="106006"/>
                  </a:lnTo>
                  <a:lnTo>
                    <a:pt x="463867" y="100520"/>
                  </a:lnTo>
                  <a:lnTo>
                    <a:pt x="419811" y="107048"/>
                  </a:lnTo>
                  <a:lnTo>
                    <a:pt x="382435" y="125615"/>
                  </a:lnTo>
                  <a:lnTo>
                    <a:pt x="353529" y="154698"/>
                  </a:lnTo>
                  <a:lnTo>
                    <a:pt x="334873" y="192735"/>
                  </a:lnTo>
                  <a:lnTo>
                    <a:pt x="328256" y="238226"/>
                  </a:lnTo>
                  <a:lnTo>
                    <a:pt x="328256" y="244500"/>
                  </a:lnTo>
                  <a:lnTo>
                    <a:pt x="334975" y="291198"/>
                  </a:lnTo>
                  <a:lnTo>
                    <a:pt x="354139" y="329399"/>
                  </a:lnTo>
                  <a:lnTo>
                    <a:pt x="384238" y="358013"/>
                  </a:lnTo>
                  <a:lnTo>
                    <a:pt x="423760" y="375983"/>
                  </a:lnTo>
                  <a:lnTo>
                    <a:pt x="471195" y="382206"/>
                  </a:lnTo>
                  <a:lnTo>
                    <a:pt x="512381" y="377101"/>
                  </a:lnTo>
                  <a:lnTo>
                    <a:pt x="547839" y="362572"/>
                  </a:lnTo>
                  <a:lnTo>
                    <a:pt x="576122" y="339801"/>
                  </a:lnTo>
                  <a:lnTo>
                    <a:pt x="584403" y="327240"/>
                  </a:lnTo>
                  <a:lnTo>
                    <a:pt x="595807" y="309956"/>
                  </a:lnTo>
                  <a:lnTo>
                    <a:pt x="531926" y="284822"/>
                  </a:lnTo>
                  <a:lnTo>
                    <a:pt x="517918" y="304266"/>
                  </a:lnTo>
                  <a:lnTo>
                    <a:pt x="503529" y="317423"/>
                  </a:lnTo>
                  <a:lnTo>
                    <a:pt x="488924" y="324878"/>
                  </a:lnTo>
                  <a:lnTo>
                    <a:pt x="474332" y="327240"/>
                  </a:lnTo>
                  <a:lnTo>
                    <a:pt x="453631" y="323507"/>
                  </a:lnTo>
                  <a:lnTo>
                    <a:pt x="437489" y="311531"/>
                  </a:lnTo>
                  <a:lnTo>
                    <a:pt x="426554" y="290131"/>
                  </a:lnTo>
                  <a:lnTo>
                    <a:pt x="421462" y="258114"/>
                  </a:lnTo>
                  <a:lnTo>
                    <a:pt x="597382" y="258114"/>
                  </a:lnTo>
                  <a:lnTo>
                    <a:pt x="597382" y="241363"/>
                  </a:lnTo>
                  <a:close/>
                </a:path>
                <a:path w="3418204" h="845820">
                  <a:moveTo>
                    <a:pt x="890041" y="194767"/>
                  </a:moveTo>
                  <a:lnTo>
                    <a:pt x="886701" y="169633"/>
                  </a:lnTo>
                  <a:lnTo>
                    <a:pt x="885024" y="157073"/>
                  </a:lnTo>
                  <a:lnTo>
                    <a:pt x="883666" y="154457"/>
                  </a:lnTo>
                  <a:lnTo>
                    <a:pt x="869556" y="127228"/>
                  </a:lnTo>
                  <a:lnTo>
                    <a:pt x="842987" y="107594"/>
                  </a:lnTo>
                  <a:lnTo>
                    <a:pt x="804697" y="100520"/>
                  </a:lnTo>
                  <a:lnTo>
                    <a:pt x="778992" y="103644"/>
                  </a:lnTo>
                  <a:lnTo>
                    <a:pt x="756920" y="113347"/>
                  </a:lnTo>
                  <a:lnTo>
                    <a:pt x="738581" y="130124"/>
                  </a:lnTo>
                  <a:lnTo>
                    <a:pt x="724065" y="154457"/>
                  </a:lnTo>
                  <a:lnTo>
                    <a:pt x="724065" y="108369"/>
                  </a:lnTo>
                  <a:lnTo>
                    <a:pt x="631913" y="108369"/>
                  </a:lnTo>
                  <a:lnTo>
                    <a:pt x="631913" y="374357"/>
                  </a:lnTo>
                  <a:lnTo>
                    <a:pt x="724065" y="374357"/>
                  </a:lnTo>
                  <a:lnTo>
                    <a:pt x="724065" y="218846"/>
                  </a:lnTo>
                  <a:lnTo>
                    <a:pt x="726770" y="198132"/>
                  </a:lnTo>
                  <a:lnTo>
                    <a:pt x="734669" y="182664"/>
                  </a:lnTo>
                  <a:lnTo>
                    <a:pt x="747483" y="172986"/>
                  </a:lnTo>
                  <a:lnTo>
                    <a:pt x="764908" y="169633"/>
                  </a:lnTo>
                  <a:lnTo>
                    <a:pt x="779551" y="172097"/>
                  </a:lnTo>
                  <a:lnTo>
                    <a:pt x="789838" y="179527"/>
                  </a:lnTo>
                  <a:lnTo>
                    <a:pt x="795896" y="191947"/>
                  </a:lnTo>
                  <a:lnTo>
                    <a:pt x="797890" y="209423"/>
                  </a:lnTo>
                  <a:lnTo>
                    <a:pt x="797890" y="374357"/>
                  </a:lnTo>
                  <a:lnTo>
                    <a:pt x="890041" y="374357"/>
                  </a:lnTo>
                  <a:lnTo>
                    <a:pt x="890041" y="194767"/>
                  </a:lnTo>
                  <a:close/>
                </a:path>
                <a:path w="3418204" h="845820">
                  <a:moveTo>
                    <a:pt x="1349184" y="261785"/>
                  </a:moveTo>
                  <a:lnTo>
                    <a:pt x="1342859" y="221653"/>
                  </a:lnTo>
                  <a:lnTo>
                    <a:pt x="1322489" y="188163"/>
                  </a:lnTo>
                  <a:lnTo>
                    <a:pt x="1286014" y="162026"/>
                  </a:lnTo>
                  <a:lnTo>
                    <a:pt x="1231379" y="143979"/>
                  </a:lnTo>
                  <a:lnTo>
                    <a:pt x="1189494" y="135089"/>
                  </a:lnTo>
                  <a:lnTo>
                    <a:pt x="1171130" y="129476"/>
                  </a:lnTo>
                  <a:lnTo>
                    <a:pt x="1158798" y="122059"/>
                  </a:lnTo>
                  <a:lnTo>
                    <a:pt x="1151877" y="112776"/>
                  </a:lnTo>
                  <a:lnTo>
                    <a:pt x="1149705" y="101574"/>
                  </a:lnTo>
                  <a:lnTo>
                    <a:pt x="1152931" y="88265"/>
                  </a:lnTo>
                  <a:lnTo>
                    <a:pt x="1162138" y="78397"/>
                  </a:lnTo>
                  <a:lnTo>
                    <a:pt x="1176655" y="72263"/>
                  </a:lnTo>
                  <a:lnTo>
                    <a:pt x="1195781" y="70154"/>
                  </a:lnTo>
                  <a:lnTo>
                    <a:pt x="1217193" y="72771"/>
                  </a:lnTo>
                  <a:lnTo>
                    <a:pt x="1237856" y="81280"/>
                  </a:lnTo>
                  <a:lnTo>
                    <a:pt x="1258443" y="96659"/>
                  </a:lnTo>
                  <a:lnTo>
                    <a:pt x="1279563" y="119900"/>
                  </a:lnTo>
                  <a:lnTo>
                    <a:pt x="1346568" y="70675"/>
                  </a:lnTo>
                  <a:lnTo>
                    <a:pt x="1319250" y="41300"/>
                  </a:lnTo>
                  <a:lnTo>
                    <a:pt x="1283944" y="19050"/>
                  </a:lnTo>
                  <a:lnTo>
                    <a:pt x="1242237" y="4927"/>
                  </a:lnTo>
                  <a:lnTo>
                    <a:pt x="1195781" y="0"/>
                  </a:lnTo>
                  <a:lnTo>
                    <a:pt x="1142009" y="6007"/>
                  </a:lnTo>
                  <a:lnTo>
                    <a:pt x="1100099" y="22631"/>
                  </a:lnTo>
                  <a:lnTo>
                    <a:pt x="1070102" y="47840"/>
                  </a:lnTo>
                  <a:lnTo>
                    <a:pt x="1052055" y="79540"/>
                  </a:lnTo>
                  <a:lnTo>
                    <a:pt x="1046035" y="115709"/>
                  </a:lnTo>
                  <a:lnTo>
                    <a:pt x="1052512" y="155943"/>
                  </a:lnTo>
                  <a:lnTo>
                    <a:pt x="1071956" y="187439"/>
                  </a:lnTo>
                  <a:lnTo>
                    <a:pt x="1104353" y="210693"/>
                  </a:lnTo>
                  <a:lnTo>
                    <a:pt x="1149705" y="226187"/>
                  </a:lnTo>
                  <a:lnTo>
                    <a:pt x="1191590" y="235610"/>
                  </a:lnTo>
                  <a:lnTo>
                    <a:pt x="1214526" y="242557"/>
                  </a:lnTo>
                  <a:lnTo>
                    <a:pt x="1229741" y="251117"/>
                  </a:lnTo>
                  <a:lnTo>
                    <a:pt x="1238199" y="261747"/>
                  </a:lnTo>
                  <a:lnTo>
                    <a:pt x="1240802" y="274866"/>
                  </a:lnTo>
                  <a:lnTo>
                    <a:pt x="1237297" y="289191"/>
                  </a:lnTo>
                  <a:lnTo>
                    <a:pt x="1227264" y="300278"/>
                  </a:lnTo>
                  <a:lnTo>
                    <a:pt x="1211427" y="307428"/>
                  </a:lnTo>
                  <a:lnTo>
                    <a:pt x="1190548" y="309956"/>
                  </a:lnTo>
                  <a:lnTo>
                    <a:pt x="1163993" y="306298"/>
                  </a:lnTo>
                  <a:lnTo>
                    <a:pt x="1139101" y="294843"/>
                  </a:lnTo>
                  <a:lnTo>
                    <a:pt x="1115593" y="274828"/>
                  </a:lnTo>
                  <a:lnTo>
                    <a:pt x="1093165" y="245554"/>
                  </a:lnTo>
                  <a:lnTo>
                    <a:pt x="1025093" y="295300"/>
                  </a:lnTo>
                  <a:lnTo>
                    <a:pt x="1051750" y="332066"/>
                  </a:lnTo>
                  <a:lnTo>
                    <a:pt x="1089164" y="359371"/>
                  </a:lnTo>
                  <a:lnTo>
                    <a:pt x="1135900" y="376364"/>
                  </a:lnTo>
                  <a:lnTo>
                    <a:pt x="1190548" y="382206"/>
                  </a:lnTo>
                  <a:lnTo>
                    <a:pt x="1245044" y="376224"/>
                  </a:lnTo>
                  <a:lnTo>
                    <a:pt x="1289138" y="359422"/>
                  </a:lnTo>
                  <a:lnTo>
                    <a:pt x="1321841" y="333578"/>
                  </a:lnTo>
                  <a:lnTo>
                    <a:pt x="1336344" y="309956"/>
                  </a:lnTo>
                  <a:lnTo>
                    <a:pt x="1342186" y="300443"/>
                  </a:lnTo>
                  <a:lnTo>
                    <a:pt x="1349184" y="261785"/>
                  </a:lnTo>
                  <a:close/>
                </a:path>
                <a:path w="3418204" h="845820">
                  <a:moveTo>
                    <a:pt x="1553362" y="108369"/>
                  </a:moveTo>
                  <a:lnTo>
                    <a:pt x="1486865" y="108369"/>
                  </a:lnTo>
                  <a:lnTo>
                    <a:pt x="1486865" y="35077"/>
                  </a:lnTo>
                  <a:lnTo>
                    <a:pt x="1394714" y="35077"/>
                  </a:lnTo>
                  <a:lnTo>
                    <a:pt x="1394714" y="108369"/>
                  </a:lnTo>
                  <a:lnTo>
                    <a:pt x="1355979" y="108369"/>
                  </a:lnTo>
                  <a:lnTo>
                    <a:pt x="1355979" y="165976"/>
                  </a:lnTo>
                  <a:lnTo>
                    <a:pt x="1394714" y="165976"/>
                  </a:lnTo>
                  <a:lnTo>
                    <a:pt x="1394714" y="289013"/>
                  </a:lnTo>
                  <a:lnTo>
                    <a:pt x="1399400" y="330250"/>
                  </a:lnTo>
                  <a:lnTo>
                    <a:pt x="1414881" y="358190"/>
                  </a:lnTo>
                  <a:lnTo>
                    <a:pt x="1443316" y="374053"/>
                  </a:lnTo>
                  <a:lnTo>
                    <a:pt x="1486865" y="379069"/>
                  </a:lnTo>
                  <a:lnTo>
                    <a:pt x="1503070" y="378510"/>
                  </a:lnTo>
                  <a:lnTo>
                    <a:pt x="1519859" y="376974"/>
                  </a:lnTo>
                  <a:lnTo>
                    <a:pt x="1536636" y="374650"/>
                  </a:lnTo>
                  <a:lnTo>
                    <a:pt x="1552841" y="371741"/>
                  </a:lnTo>
                  <a:lnTo>
                    <a:pt x="1552841" y="313105"/>
                  </a:lnTo>
                  <a:lnTo>
                    <a:pt x="1552841" y="310489"/>
                  </a:lnTo>
                  <a:lnTo>
                    <a:pt x="1533004" y="312178"/>
                  </a:lnTo>
                  <a:lnTo>
                    <a:pt x="1523314" y="312839"/>
                  </a:lnTo>
                  <a:lnTo>
                    <a:pt x="1515148" y="313105"/>
                  </a:lnTo>
                  <a:lnTo>
                    <a:pt x="1502105" y="311886"/>
                  </a:lnTo>
                  <a:lnTo>
                    <a:pt x="1493354" y="307733"/>
                  </a:lnTo>
                  <a:lnTo>
                    <a:pt x="1488414" y="299847"/>
                  </a:lnTo>
                  <a:lnTo>
                    <a:pt x="1486865" y="287439"/>
                  </a:lnTo>
                  <a:lnTo>
                    <a:pt x="1486865" y="165976"/>
                  </a:lnTo>
                  <a:lnTo>
                    <a:pt x="1553362" y="165976"/>
                  </a:lnTo>
                  <a:lnTo>
                    <a:pt x="1553362" y="108369"/>
                  </a:lnTo>
                  <a:close/>
                </a:path>
                <a:path w="3418204" h="845820">
                  <a:moveTo>
                    <a:pt x="1768030" y="105752"/>
                  </a:moveTo>
                  <a:lnTo>
                    <a:pt x="1763839" y="104711"/>
                  </a:lnTo>
                  <a:lnTo>
                    <a:pt x="1759127" y="104190"/>
                  </a:lnTo>
                  <a:lnTo>
                    <a:pt x="1753882" y="104190"/>
                  </a:lnTo>
                  <a:lnTo>
                    <a:pt x="1728901" y="108280"/>
                  </a:lnTo>
                  <a:lnTo>
                    <a:pt x="1707616" y="120815"/>
                  </a:lnTo>
                  <a:lnTo>
                    <a:pt x="1690344" y="142189"/>
                  </a:lnTo>
                  <a:lnTo>
                    <a:pt x="1677441" y="172783"/>
                  </a:lnTo>
                  <a:lnTo>
                    <a:pt x="1677441" y="108369"/>
                  </a:lnTo>
                  <a:lnTo>
                    <a:pt x="1585302" y="108369"/>
                  </a:lnTo>
                  <a:lnTo>
                    <a:pt x="1585302" y="374357"/>
                  </a:lnTo>
                  <a:lnTo>
                    <a:pt x="1677441" y="374357"/>
                  </a:lnTo>
                  <a:lnTo>
                    <a:pt x="1677441" y="253403"/>
                  </a:lnTo>
                  <a:lnTo>
                    <a:pt x="1681200" y="224675"/>
                  </a:lnTo>
                  <a:lnTo>
                    <a:pt x="1692554" y="205371"/>
                  </a:lnTo>
                  <a:lnTo>
                    <a:pt x="1711680" y="194513"/>
                  </a:lnTo>
                  <a:lnTo>
                    <a:pt x="1738706" y="191109"/>
                  </a:lnTo>
                  <a:lnTo>
                    <a:pt x="1745272" y="191363"/>
                  </a:lnTo>
                  <a:lnTo>
                    <a:pt x="1753171" y="192024"/>
                  </a:lnTo>
                  <a:lnTo>
                    <a:pt x="1761159" y="192874"/>
                  </a:lnTo>
                  <a:lnTo>
                    <a:pt x="1768030" y="193725"/>
                  </a:lnTo>
                  <a:lnTo>
                    <a:pt x="1768030" y="191109"/>
                  </a:lnTo>
                  <a:lnTo>
                    <a:pt x="1768030" y="172783"/>
                  </a:lnTo>
                  <a:lnTo>
                    <a:pt x="1768030" y="105752"/>
                  </a:lnTo>
                  <a:close/>
                </a:path>
                <a:path w="3418204" h="845820">
                  <a:moveTo>
                    <a:pt x="2054923" y="108369"/>
                  </a:moveTo>
                  <a:lnTo>
                    <a:pt x="1962785" y="108369"/>
                  </a:lnTo>
                  <a:lnTo>
                    <a:pt x="1962785" y="263880"/>
                  </a:lnTo>
                  <a:lnTo>
                    <a:pt x="1960079" y="284607"/>
                  </a:lnTo>
                  <a:lnTo>
                    <a:pt x="1952180" y="300075"/>
                  </a:lnTo>
                  <a:lnTo>
                    <a:pt x="1939366" y="309753"/>
                  </a:lnTo>
                  <a:lnTo>
                    <a:pt x="1921941" y="313105"/>
                  </a:lnTo>
                  <a:lnTo>
                    <a:pt x="1907286" y="310642"/>
                  </a:lnTo>
                  <a:lnTo>
                    <a:pt x="1896999" y="303212"/>
                  </a:lnTo>
                  <a:lnTo>
                    <a:pt x="1890941" y="290791"/>
                  </a:lnTo>
                  <a:lnTo>
                    <a:pt x="1888947" y="273304"/>
                  </a:lnTo>
                  <a:lnTo>
                    <a:pt x="1888947" y="108369"/>
                  </a:lnTo>
                  <a:lnTo>
                    <a:pt x="1796808" y="108369"/>
                  </a:lnTo>
                  <a:lnTo>
                    <a:pt x="1796808" y="287972"/>
                  </a:lnTo>
                  <a:lnTo>
                    <a:pt x="1801825" y="325666"/>
                  </a:lnTo>
                  <a:lnTo>
                    <a:pt x="1817293" y="355511"/>
                  </a:lnTo>
                  <a:lnTo>
                    <a:pt x="1843849" y="375145"/>
                  </a:lnTo>
                  <a:lnTo>
                    <a:pt x="1882152" y="382206"/>
                  </a:lnTo>
                  <a:lnTo>
                    <a:pt x="1907844" y="379006"/>
                  </a:lnTo>
                  <a:lnTo>
                    <a:pt x="1929917" y="369125"/>
                  </a:lnTo>
                  <a:lnTo>
                    <a:pt x="1948268" y="352171"/>
                  </a:lnTo>
                  <a:lnTo>
                    <a:pt x="1962785" y="327761"/>
                  </a:lnTo>
                  <a:lnTo>
                    <a:pt x="1962785" y="374357"/>
                  </a:lnTo>
                  <a:lnTo>
                    <a:pt x="2054923" y="374357"/>
                  </a:lnTo>
                  <a:lnTo>
                    <a:pt x="2054923" y="327761"/>
                  </a:lnTo>
                  <a:lnTo>
                    <a:pt x="2054923" y="313105"/>
                  </a:lnTo>
                  <a:lnTo>
                    <a:pt x="2054923" y="108369"/>
                  </a:lnTo>
                  <a:close/>
                </a:path>
                <a:path w="3418204" h="845820">
                  <a:moveTo>
                    <a:pt x="2358580" y="241363"/>
                  </a:moveTo>
                  <a:lnTo>
                    <a:pt x="2355227" y="212572"/>
                  </a:lnTo>
                  <a:lnTo>
                    <a:pt x="2352941" y="192938"/>
                  </a:lnTo>
                  <a:lnTo>
                    <a:pt x="2336381" y="153936"/>
                  </a:lnTo>
                  <a:lnTo>
                    <a:pt x="2336317" y="153797"/>
                  </a:lnTo>
                  <a:lnTo>
                    <a:pt x="2309164" y="124764"/>
                  </a:lnTo>
                  <a:lnTo>
                    <a:pt x="2271928" y="106730"/>
                  </a:lnTo>
                  <a:lnTo>
                    <a:pt x="2266442" y="106006"/>
                  </a:lnTo>
                  <a:lnTo>
                    <a:pt x="2266442" y="212572"/>
                  </a:lnTo>
                  <a:lnTo>
                    <a:pt x="2183180" y="212572"/>
                  </a:lnTo>
                  <a:lnTo>
                    <a:pt x="2188426" y="185521"/>
                  </a:lnTo>
                  <a:lnTo>
                    <a:pt x="2197582" y="167347"/>
                  </a:lnTo>
                  <a:lnTo>
                    <a:pt x="2210282" y="157137"/>
                  </a:lnTo>
                  <a:lnTo>
                    <a:pt x="2226119" y="153936"/>
                  </a:lnTo>
                  <a:lnTo>
                    <a:pt x="2242655" y="156908"/>
                  </a:lnTo>
                  <a:lnTo>
                    <a:pt x="2254720" y="166763"/>
                  </a:lnTo>
                  <a:lnTo>
                    <a:pt x="2262568" y="184861"/>
                  </a:lnTo>
                  <a:lnTo>
                    <a:pt x="2266442" y="212572"/>
                  </a:lnTo>
                  <a:lnTo>
                    <a:pt x="2266442" y="106006"/>
                  </a:lnTo>
                  <a:lnTo>
                    <a:pt x="2225078" y="100520"/>
                  </a:lnTo>
                  <a:lnTo>
                    <a:pt x="2181021" y="107048"/>
                  </a:lnTo>
                  <a:lnTo>
                    <a:pt x="2143645" y="125615"/>
                  </a:lnTo>
                  <a:lnTo>
                    <a:pt x="2114740" y="154698"/>
                  </a:lnTo>
                  <a:lnTo>
                    <a:pt x="2096084" y="192735"/>
                  </a:lnTo>
                  <a:lnTo>
                    <a:pt x="2089467" y="238226"/>
                  </a:lnTo>
                  <a:lnTo>
                    <a:pt x="2089467" y="244500"/>
                  </a:lnTo>
                  <a:lnTo>
                    <a:pt x="2096198" y="291198"/>
                  </a:lnTo>
                  <a:lnTo>
                    <a:pt x="2115350" y="329399"/>
                  </a:lnTo>
                  <a:lnTo>
                    <a:pt x="2145449" y="358013"/>
                  </a:lnTo>
                  <a:lnTo>
                    <a:pt x="2184971" y="375983"/>
                  </a:lnTo>
                  <a:lnTo>
                    <a:pt x="2232406" y="382206"/>
                  </a:lnTo>
                  <a:lnTo>
                    <a:pt x="2273592" y="377101"/>
                  </a:lnTo>
                  <a:lnTo>
                    <a:pt x="2309037" y="362572"/>
                  </a:lnTo>
                  <a:lnTo>
                    <a:pt x="2337320" y="339801"/>
                  </a:lnTo>
                  <a:lnTo>
                    <a:pt x="2345613" y="327240"/>
                  </a:lnTo>
                  <a:lnTo>
                    <a:pt x="2357005" y="309956"/>
                  </a:lnTo>
                  <a:lnTo>
                    <a:pt x="2293137" y="284822"/>
                  </a:lnTo>
                  <a:lnTo>
                    <a:pt x="2279129" y="304266"/>
                  </a:lnTo>
                  <a:lnTo>
                    <a:pt x="2264740" y="317423"/>
                  </a:lnTo>
                  <a:lnTo>
                    <a:pt x="2250148" y="324878"/>
                  </a:lnTo>
                  <a:lnTo>
                    <a:pt x="2235555" y="327240"/>
                  </a:lnTo>
                  <a:lnTo>
                    <a:pt x="2214842" y="323507"/>
                  </a:lnTo>
                  <a:lnTo>
                    <a:pt x="2198700" y="311531"/>
                  </a:lnTo>
                  <a:lnTo>
                    <a:pt x="2187752" y="290131"/>
                  </a:lnTo>
                  <a:lnTo>
                    <a:pt x="2182660" y="258114"/>
                  </a:lnTo>
                  <a:lnTo>
                    <a:pt x="2358580" y="258114"/>
                  </a:lnTo>
                  <a:lnTo>
                    <a:pt x="2358580" y="241363"/>
                  </a:lnTo>
                  <a:close/>
                </a:path>
                <a:path w="3418204" h="845820">
                  <a:moveTo>
                    <a:pt x="2807271" y="194767"/>
                  </a:moveTo>
                  <a:lnTo>
                    <a:pt x="2803842" y="169633"/>
                  </a:lnTo>
                  <a:lnTo>
                    <a:pt x="2802204" y="157594"/>
                  </a:lnTo>
                  <a:lnTo>
                    <a:pt x="2802039" y="156413"/>
                  </a:lnTo>
                  <a:lnTo>
                    <a:pt x="2786265" y="126644"/>
                  </a:lnTo>
                  <a:lnTo>
                    <a:pt x="2759786" y="107365"/>
                  </a:lnTo>
                  <a:lnTo>
                    <a:pt x="2722461" y="100520"/>
                  </a:lnTo>
                  <a:lnTo>
                    <a:pt x="2697188" y="104216"/>
                  </a:lnTo>
                  <a:lnTo>
                    <a:pt x="2675064" y="115125"/>
                  </a:lnTo>
                  <a:lnTo>
                    <a:pt x="2656484" y="132994"/>
                  </a:lnTo>
                  <a:lnTo>
                    <a:pt x="2641816" y="157594"/>
                  </a:lnTo>
                  <a:lnTo>
                    <a:pt x="2640228" y="153936"/>
                  </a:lnTo>
                  <a:lnTo>
                    <a:pt x="2631262" y="133223"/>
                  </a:lnTo>
                  <a:lnTo>
                    <a:pt x="2614726" y="115316"/>
                  </a:lnTo>
                  <a:lnTo>
                    <a:pt x="2592489" y="104279"/>
                  </a:lnTo>
                  <a:lnTo>
                    <a:pt x="2564854" y="100520"/>
                  </a:lnTo>
                  <a:lnTo>
                    <a:pt x="2539758" y="103784"/>
                  </a:lnTo>
                  <a:lnTo>
                    <a:pt x="2517991" y="113677"/>
                  </a:lnTo>
                  <a:lnTo>
                    <a:pt x="2499766" y="130352"/>
                  </a:lnTo>
                  <a:lnTo>
                    <a:pt x="2485275" y="153936"/>
                  </a:lnTo>
                  <a:lnTo>
                    <a:pt x="2485275" y="108369"/>
                  </a:lnTo>
                  <a:lnTo>
                    <a:pt x="2393124" y="108369"/>
                  </a:lnTo>
                  <a:lnTo>
                    <a:pt x="2393124" y="374357"/>
                  </a:lnTo>
                  <a:lnTo>
                    <a:pt x="2485275" y="374357"/>
                  </a:lnTo>
                  <a:lnTo>
                    <a:pt x="2485275" y="218846"/>
                  </a:lnTo>
                  <a:lnTo>
                    <a:pt x="2487841" y="198132"/>
                  </a:lnTo>
                  <a:lnTo>
                    <a:pt x="2495219" y="182664"/>
                  </a:lnTo>
                  <a:lnTo>
                    <a:pt x="2506916" y="172986"/>
                  </a:lnTo>
                  <a:lnTo>
                    <a:pt x="2522436" y="169633"/>
                  </a:lnTo>
                  <a:lnTo>
                    <a:pt x="2536939" y="172097"/>
                  </a:lnTo>
                  <a:lnTo>
                    <a:pt x="2546858" y="179527"/>
                  </a:lnTo>
                  <a:lnTo>
                    <a:pt x="2552560" y="191947"/>
                  </a:lnTo>
                  <a:lnTo>
                    <a:pt x="2554389" y="209423"/>
                  </a:lnTo>
                  <a:lnTo>
                    <a:pt x="2554389" y="374357"/>
                  </a:lnTo>
                  <a:lnTo>
                    <a:pt x="2646527" y="374357"/>
                  </a:lnTo>
                  <a:lnTo>
                    <a:pt x="2646527" y="218846"/>
                  </a:lnTo>
                  <a:lnTo>
                    <a:pt x="2649093" y="198132"/>
                  </a:lnTo>
                  <a:lnTo>
                    <a:pt x="2656408" y="182664"/>
                  </a:lnTo>
                  <a:lnTo>
                    <a:pt x="2667952" y="172986"/>
                  </a:lnTo>
                  <a:lnTo>
                    <a:pt x="2683179" y="169633"/>
                  </a:lnTo>
                  <a:lnTo>
                    <a:pt x="2697899" y="172097"/>
                  </a:lnTo>
                  <a:lnTo>
                    <a:pt x="2707792" y="179527"/>
                  </a:lnTo>
                  <a:lnTo>
                    <a:pt x="2713380" y="191947"/>
                  </a:lnTo>
                  <a:lnTo>
                    <a:pt x="2715120" y="209423"/>
                  </a:lnTo>
                  <a:lnTo>
                    <a:pt x="2715120" y="374357"/>
                  </a:lnTo>
                  <a:lnTo>
                    <a:pt x="2807271" y="374357"/>
                  </a:lnTo>
                  <a:lnTo>
                    <a:pt x="2807271" y="194767"/>
                  </a:lnTo>
                  <a:close/>
                </a:path>
                <a:path w="3418204" h="845820">
                  <a:moveTo>
                    <a:pt x="3125051" y="236131"/>
                  </a:moveTo>
                  <a:lnTo>
                    <a:pt x="3117431" y="182257"/>
                  </a:lnTo>
                  <a:lnTo>
                    <a:pt x="3103740" y="154978"/>
                  </a:lnTo>
                  <a:lnTo>
                    <a:pt x="3100590" y="148691"/>
                  </a:lnTo>
                  <a:lnTo>
                    <a:pt x="3095866" y="139268"/>
                  </a:lnTo>
                  <a:lnTo>
                    <a:pt x="3062325" y="110807"/>
                  </a:lnTo>
                  <a:lnTo>
                    <a:pt x="3029242" y="102997"/>
                  </a:lnTo>
                  <a:lnTo>
                    <a:pt x="3029242" y="236131"/>
                  </a:lnTo>
                  <a:lnTo>
                    <a:pt x="3029242" y="246075"/>
                  </a:lnTo>
                  <a:lnTo>
                    <a:pt x="3026194" y="283502"/>
                  </a:lnTo>
                  <a:lnTo>
                    <a:pt x="3017393" y="308648"/>
                  </a:lnTo>
                  <a:lnTo>
                    <a:pt x="3003397" y="322808"/>
                  </a:lnTo>
                  <a:lnTo>
                    <a:pt x="2984741" y="327240"/>
                  </a:lnTo>
                  <a:lnTo>
                    <a:pt x="2966732" y="322503"/>
                  </a:lnTo>
                  <a:lnTo>
                    <a:pt x="2952661" y="307860"/>
                  </a:lnTo>
                  <a:lnTo>
                    <a:pt x="2943504" y="282613"/>
                  </a:lnTo>
                  <a:lnTo>
                    <a:pt x="2940227" y="246075"/>
                  </a:lnTo>
                  <a:lnTo>
                    <a:pt x="2940227" y="236131"/>
                  </a:lnTo>
                  <a:lnTo>
                    <a:pt x="2943504" y="199821"/>
                  </a:lnTo>
                  <a:lnTo>
                    <a:pt x="2952661" y="174548"/>
                  </a:lnTo>
                  <a:lnTo>
                    <a:pt x="2966732" y="159778"/>
                  </a:lnTo>
                  <a:lnTo>
                    <a:pt x="2984741" y="154978"/>
                  </a:lnTo>
                  <a:lnTo>
                    <a:pt x="3003397" y="159486"/>
                  </a:lnTo>
                  <a:lnTo>
                    <a:pt x="3017393" y="173761"/>
                  </a:lnTo>
                  <a:lnTo>
                    <a:pt x="3026194" y="198932"/>
                  </a:lnTo>
                  <a:lnTo>
                    <a:pt x="3029242" y="236131"/>
                  </a:lnTo>
                  <a:lnTo>
                    <a:pt x="3029242" y="102997"/>
                  </a:lnTo>
                  <a:lnTo>
                    <a:pt x="2972498" y="113614"/>
                  </a:lnTo>
                  <a:lnTo>
                    <a:pt x="2942323" y="148691"/>
                  </a:lnTo>
                  <a:lnTo>
                    <a:pt x="2942323" y="108369"/>
                  </a:lnTo>
                  <a:lnTo>
                    <a:pt x="2850184" y="108369"/>
                  </a:lnTo>
                  <a:lnTo>
                    <a:pt x="2850184" y="473837"/>
                  </a:lnTo>
                  <a:lnTo>
                    <a:pt x="2942323" y="473837"/>
                  </a:lnTo>
                  <a:lnTo>
                    <a:pt x="2942323" y="334048"/>
                  </a:lnTo>
                  <a:lnTo>
                    <a:pt x="2955074" y="353936"/>
                  </a:lnTo>
                  <a:lnTo>
                    <a:pt x="2972498" y="369125"/>
                  </a:lnTo>
                  <a:lnTo>
                    <a:pt x="2993948" y="378802"/>
                  </a:lnTo>
                  <a:lnTo>
                    <a:pt x="3018777" y="382206"/>
                  </a:lnTo>
                  <a:lnTo>
                    <a:pt x="3062325" y="371906"/>
                  </a:lnTo>
                  <a:lnTo>
                    <a:pt x="3095866" y="343395"/>
                  </a:lnTo>
                  <a:lnTo>
                    <a:pt x="3100540" y="334048"/>
                  </a:lnTo>
                  <a:lnTo>
                    <a:pt x="3103943" y="327240"/>
                  </a:lnTo>
                  <a:lnTo>
                    <a:pt x="3117431" y="300266"/>
                  </a:lnTo>
                  <a:lnTo>
                    <a:pt x="3125051" y="246075"/>
                  </a:lnTo>
                  <a:lnTo>
                    <a:pt x="3125051" y="236131"/>
                  </a:lnTo>
                  <a:close/>
                </a:path>
                <a:path w="3418204" h="845820">
                  <a:moveTo>
                    <a:pt x="3417709" y="194767"/>
                  </a:moveTo>
                  <a:lnTo>
                    <a:pt x="3411347" y="154457"/>
                  </a:lnTo>
                  <a:lnTo>
                    <a:pt x="3370669" y="107594"/>
                  </a:lnTo>
                  <a:lnTo>
                    <a:pt x="3332378" y="100520"/>
                  </a:lnTo>
                  <a:lnTo>
                    <a:pt x="3306673" y="103644"/>
                  </a:lnTo>
                  <a:lnTo>
                    <a:pt x="3284601" y="113347"/>
                  </a:lnTo>
                  <a:lnTo>
                    <a:pt x="3266262" y="130124"/>
                  </a:lnTo>
                  <a:lnTo>
                    <a:pt x="3251733" y="154457"/>
                  </a:lnTo>
                  <a:lnTo>
                    <a:pt x="3251733" y="7848"/>
                  </a:lnTo>
                  <a:lnTo>
                    <a:pt x="3159595" y="7848"/>
                  </a:lnTo>
                  <a:lnTo>
                    <a:pt x="3159595" y="374357"/>
                  </a:lnTo>
                  <a:lnTo>
                    <a:pt x="3251733" y="374357"/>
                  </a:lnTo>
                  <a:lnTo>
                    <a:pt x="3251733" y="218846"/>
                  </a:lnTo>
                  <a:lnTo>
                    <a:pt x="3254438" y="198132"/>
                  </a:lnTo>
                  <a:lnTo>
                    <a:pt x="3262350" y="182664"/>
                  </a:lnTo>
                  <a:lnTo>
                    <a:pt x="3275165" y="172986"/>
                  </a:lnTo>
                  <a:lnTo>
                    <a:pt x="3292589" y="169633"/>
                  </a:lnTo>
                  <a:lnTo>
                    <a:pt x="3307232" y="172097"/>
                  </a:lnTo>
                  <a:lnTo>
                    <a:pt x="3317519" y="179527"/>
                  </a:lnTo>
                  <a:lnTo>
                    <a:pt x="3323577" y="191947"/>
                  </a:lnTo>
                  <a:lnTo>
                    <a:pt x="3325571" y="209423"/>
                  </a:lnTo>
                  <a:lnTo>
                    <a:pt x="3325571" y="374357"/>
                  </a:lnTo>
                  <a:lnTo>
                    <a:pt x="3417709" y="374357"/>
                  </a:lnTo>
                  <a:lnTo>
                    <a:pt x="3417709" y="194767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9542" y="7856146"/>
              <a:ext cx="14681081" cy="37605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86413" y="8330686"/>
              <a:ext cx="1268095" cy="372745"/>
            </a:xfrm>
            <a:custGeom>
              <a:avLst/>
              <a:gdLst/>
              <a:ahLst/>
              <a:cxnLst/>
              <a:rect l="l" t="t" r="r" b="b"/>
              <a:pathLst>
                <a:path w="1268095" h="372745">
                  <a:moveTo>
                    <a:pt x="217616" y="0"/>
                  </a:moveTo>
                  <a:lnTo>
                    <a:pt x="154749" y="0"/>
                  </a:lnTo>
                  <a:lnTo>
                    <a:pt x="0" y="293132"/>
                  </a:lnTo>
                  <a:lnTo>
                    <a:pt x="50522" y="293132"/>
                  </a:lnTo>
                  <a:lnTo>
                    <a:pt x="89107" y="216914"/>
                  </a:lnTo>
                  <a:lnTo>
                    <a:pt x="244696" y="216914"/>
                  </a:lnTo>
                  <a:lnTo>
                    <a:pt x="239573" y="175879"/>
                  </a:lnTo>
                  <a:lnTo>
                    <a:pt x="109797" y="175879"/>
                  </a:lnTo>
                  <a:lnTo>
                    <a:pt x="174643" y="48155"/>
                  </a:lnTo>
                  <a:lnTo>
                    <a:pt x="223628" y="48155"/>
                  </a:lnTo>
                  <a:lnTo>
                    <a:pt x="217616" y="0"/>
                  </a:lnTo>
                  <a:close/>
                </a:path>
                <a:path w="1268095" h="372745">
                  <a:moveTo>
                    <a:pt x="244696" y="216914"/>
                  </a:moveTo>
                  <a:lnTo>
                    <a:pt x="192151" y="216914"/>
                  </a:lnTo>
                  <a:lnTo>
                    <a:pt x="200109" y="293132"/>
                  </a:lnTo>
                  <a:lnTo>
                    <a:pt x="254212" y="293132"/>
                  </a:lnTo>
                  <a:lnTo>
                    <a:pt x="244696" y="216914"/>
                  </a:lnTo>
                  <a:close/>
                </a:path>
                <a:path w="1268095" h="372745">
                  <a:moveTo>
                    <a:pt x="223628" y="48155"/>
                  </a:moveTo>
                  <a:lnTo>
                    <a:pt x="174643" y="48155"/>
                  </a:lnTo>
                  <a:lnTo>
                    <a:pt x="187774" y="175879"/>
                  </a:lnTo>
                  <a:lnTo>
                    <a:pt x="239573" y="175879"/>
                  </a:lnTo>
                  <a:lnTo>
                    <a:pt x="223628" y="48155"/>
                  </a:lnTo>
                  <a:close/>
                </a:path>
                <a:path w="1268095" h="372745">
                  <a:moveTo>
                    <a:pt x="371213" y="84164"/>
                  </a:moveTo>
                  <a:lnTo>
                    <a:pt x="322283" y="84164"/>
                  </a:lnTo>
                  <a:lnTo>
                    <a:pt x="264201" y="372700"/>
                  </a:lnTo>
                  <a:lnTo>
                    <a:pt x="313131" y="372700"/>
                  </a:lnTo>
                  <a:lnTo>
                    <a:pt x="337801" y="251259"/>
                  </a:lnTo>
                  <a:lnTo>
                    <a:pt x="357860" y="251259"/>
                  </a:lnTo>
                  <a:lnTo>
                    <a:pt x="349301" y="234820"/>
                  </a:lnTo>
                  <a:lnTo>
                    <a:pt x="346156" y="211470"/>
                  </a:lnTo>
                  <a:lnTo>
                    <a:pt x="348399" y="188317"/>
                  </a:lnTo>
                  <a:lnTo>
                    <a:pt x="363773" y="144050"/>
                  </a:lnTo>
                  <a:lnTo>
                    <a:pt x="391108" y="115629"/>
                  </a:lnTo>
                  <a:lnTo>
                    <a:pt x="392422" y="115158"/>
                  </a:lnTo>
                  <a:lnTo>
                    <a:pt x="365245" y="115158"/>
                  </a:lnTo>
                  <a:lnTo>
                    <a:pt x="371213" y="84164"/>
                  </a:lnTo>
                  <a:close/>
                </a:path>
                <a:path w="1268095" h="372745">
                  <a:moveTo>
                    <a:pt x="601594" y="84164"/>
                  </a:moveTo>
                  <a:lnTo>
                    <a:pt x="552663" y="84164"/>
                  </a:lnTo>
                  <a:lnTo>
                    <a:pt x="494581" y="372700"/>
                  </a:lnTo>
                  <a:lnTo>
                    <a:pt x="543512" y="372700"/>
                  </a:lnTo>
                  <a:lnTo>
                    <a:pt x="568171" y="251259"/>
                  </a:lnTo>
                  <a:lnTo>
                    <a:pt x="588235" y="251259"/>
                  </a:lnTo>
                  <a:lnTo>
                    <a:pt x="579672" y="234820"/>
                  </a:lnTo>
                  <a:lnTo>
                    <a:pt x="576526" y="211470"/>
                  </a:lnTo>
                  <a:lnTo>
                    <a:pt x="578771" y="188317"/>
                  </a:lnTo>
                  <a:lnTo>
                    <a:pt x="594152" y="144050"/>
                  </a:lnTo>
                  <a:lnTo>
                    <a:pt x="621487" y="115629"/>
                  </a:lnTo>
                  <a:lnTo>
                    <a:pt x="622801" y="115158"/>
                  </a:lnTo>
                  <a:lnTo>
                    <a:pt x="595625" y="115158"/>
                  </a:lnTo>
                  <a:lnTo>
                    <a:pt x="601594" y="84164"/>
                  </a:lnTo>
                  <a:close/>
                </a:path>
                <a:path w="1268095" h="372745">
                  <a:moveTo>
                    <a:pt x="357860" y="251259"/>
                  </a:moveTo>
                  <a:lnTo>
                    <a:pt x="337801" y="251259"/>
                  </a:lnTo>
                  <a:lnTo>
                    <a:pt x="346870" y="270617"/>
                  </a:lnTo>
                  <a:lnTo>
                    <a:pt x="360525" y="285856"/>
                  </a:lnTo>
                  <a:lnTo>
                    <a:pt x="378135" y="295835"/>
                  </a:lnTo>
                  <a:lnTo>
                    <a:pt x="399066" y="299414"/>
                  </a:lnTo>
                  <a:lnTo>
                    <a:pt x="440849" y="287918"/>
                  </a:lnTo>
                  <a:lnTo>
                    <a:pt x="463716" y="265918"/>
                  </a:lnTo>
                  <a:lnTo>
                    <a:pt x="389914" y="265918"/>
                  </a:lnTo>
                  <a:lnTo>
                    <a:pt x="371998" y="262358"/>
                  </a:lnTo>
                  <a:lnTo>
                    <a:pt x="358188" y="251887"/>
                  </a:lnTo>
                  <a:lnTo>
                    <a:pt x="357860" y="251259"/>
                  </a:lnTo>
                  <a:close/>
                </a:path>
                <a:path w="1268095" h="372745">
                  <a:moveTo>
                    <a:pt x="588235" y="251259"/>
                  </a:moveTo>
                  <a:lnTo>
                    <a:pt x="568171" y="251259"/>
                  </a:lnTo>
                  <a:lnTo>
                    <a:pt x="577241" y="270617"/>
                  </a:lnTo>
                  <a:lnTo>
                    <a:pt x="590900" y="285856"/>
                  </a:lnTo>
                  <a:lnTo>
                    <a:pt x="608513" y="295835"/>
                  </a:lnTo>
                  <a:lnTo>
                    <a:pt x="629446" y="299414"/>
                  </a:lnTo>
                  <a:lnTo>
                    <a:pt x="671230" y="287918"/>
                  </a:lnTo>
                  <a:lnTo>
                    <a:pt x="694097" y="265918"/>
                  </a:lnTo>
                  <a:lnTo>
                    <a:pt x="620295" y="265918"/>
                  </a:lnTo>
                  <a:lnTo>
                    <a:pt x="602377" y="262358"/>
                  </a:lnTo>
                  <a:lnTo>
                    <a:pt x="588563" y="251887"/>
                  </a:lnTo>
                  <a:lnTo>
                    <a:pt x="588235" y="251259"/>
                  </a:lnTo>
                  <a:close/>
                </a:path>
                <a:path w="1268095" h="372745">
                  <a:moveTo>
                    <a:pt x="483310" y="111389"/>
                  </a:moveTo>
                  <a:lnTo>
                    <a:pt x="409411" y="111389"/>
                  </a:lnTo>
                  <a:lnTo>
                    <a:pt x="426490" y="114693"/>
                  </a:lnTo>
                  <a:lnTo>
                    <a:pt x="439244" y="124319"/>
                  </a:lnTo>
                  <a:lnTo>
                    <a:pt x="447226" y="139832"/>
                  </a:lnTo>
                  <a:lnTo>
                    <a:pt x="449986" y="160801"/>
                  </a:lnTo>
                  <a:lnTo>
                    <a:pt x="447742" y="187120"/>
                  </a:lnTo>
                  <a:lnTo>
                    <a:pt x="432365" y="234415"/>
                  </a:lnTo>
                  <a:lnTo>
                    <a:pt x="398401" y="264917"/>
                  </a:lnTo>
                  <a:lnTo>
                    <a:pt x="389914" y="265918"/>
                  </a:lnTo>
                  <a:lnTo>
                    <a:pt x="463716" y="265918"/>
                  </a:lnTo>
                  <a:lnTo>
                    <a:pt x="472264" y="257695"/>
                  </a:lnTo>
                  <a:lnTo>
                    <a:pt x="492042" y="215144"/>
                  </a:lnTo>
                  <a:lnTo>
                    <a:pt x="498916" y="166665"/>
                  </a:lnTo>
                  <a:lnTo>
                    <a:pt x="493335" y="129828"/>
                  </a:lnTo>
                  <a:lnTo>
                    <a:pt x="483310" y="111389"/>
                  </a:lnTo>
                  <a:close/>
                </a:path>
                <a:path w="1268095" h="372745">
                  <a:moveTo>
                    <a:pt x="713690" y="111389"/>
                  </a:moveTo>
                  <a:lnTo>
                    <a:pt x="639781" y="111389"/>
                  </a:lnTo>
                  <a:lnTo>
                    <a:pt x="656866" y="114693"/>
                  </a:lnTo>
                  <a:lnTo>
                    <a:pt x="669623" y="124319"/>
                  </a:lnTo>
                  <a:lnTo>
                    <a:pt x="677606" y="139832"/>
                  </a:lnTo>
                  <a:lnTo>
                    <a:pt x="680366" y="160801"/>
                  </a:lnTo>
                  <a:lnTo>
                    <a:pt x="678122" y="187120"/>
                  </a:lnTo>
                  <a:lnTo>
                    <a:pt x="662741" y="234415"/>
                  </a:lnTo>
                  <a:lnTo>
                    <a:pt x="628779" y="264917"/>
                  </a:lnTo>
                  <a:lnTo>
                    <a:pt x="620295" y="265918"/>
                  </a:lnTo>
                  <a:lnTo>
                    <a:pt x="694097" y="265918"/>
                  </a:lnTo>
                  <a:lnTo>
                    <a:pt x="702644" y="257695"/>
                  </a:lnTo>
                  <a:lnTo>
                    <a:pt x="722422" y="215144"/>
                  </a:lnTo>
                  <a:lnTo>
                    <a:pt x="729297" y="166665"/>
                  </a:lnTo>
                  <a:lnTo>
                    <a:pt x="723715" y="129828"/>
                  </a:lnTo>
                  <a:lnTo>
                    <a:pt x="713690" y="111389"/>
                  </a:lnTo>
                  <a:close/>
                </a:path>
                <a:path w="1268095" h="372745">
                  <a:moveTo>
                    <a:pt x="428102" y="77892"/>
                  </a:moveTo>
                  <a:lnTo>
                    <a:pt x="409892" y="80535"/>
                  </a:lnTo>
                  <a:lnTo>
                    <a:pt x="393096" y="88044"/>
                  </a:lnTo>
                  <a:lnTo>
                    <a:pt x="378089" y="99794"/>
                  </a:lnTo>
                  <a:lnTo>
                    <a:pt x="365245" y="115158"/>
                  </a:lnTo>
                  <a:lnTo>
                    <a:pt x="392422" y="115158"/>
                  </a:lnTo>
                  <a:lnTo>
                    <a:pt x="399924" y="112469"/>
                  </a:lnTo>
                  <a:lnTo>
                    <a:pt x="409411" y="111389"/>
                  </a:lnTo>
                  <a:lnTo>
                    <a:pt x="483310" y="111389"/>
                  </a:lnTo>
                  <a:lnTo>
                    <a:pt x="478132" y="101864"/>
                  </a:lnTo>
                  <a:lnTo>
                    <a:pt x="455617" y="84108"/>
                  </a:lnTo>
                  <a:lnTo>
                    <a:pt x="428102" y="77892"/>
                  </a:lnTo>
                  <a:close/>
                </a:path>
                <a:path w="1268095" h="372745">
                  <a:moveTo>
                    <a:pt x="658482" y="77892"/>
                  </a:moveTo>
                  <a:lnTo>
                    <a:pt x="640272" y="80535"/>
                  </a:lnTo>
                  <a:lnTo>
                    <a:pt x="623477" y="88044"/>
                  </a:lnTo>
                  <a:lnTo>
                    <a:pt x="608470" y="99794"/>
                  </a:lnTo>
                  <a:lnTo>
                    <a:pt x="595625" y="115158"/>
                  </a:lnTo>
                  <a:lnTo>
                    <a:pt x="622801" y="115158"/>
                  </a:lnTo>
                  <a:lnTo>
                    <a:pt x="630300" y="112469"/>
                  </a:lnTo>
                  <a:lnTo>
                    <a:pt x="639781" y="111389"/>
                  </a:lnTo>
                  <a:lnTo>
                    <a:pt x="713690" y="111389"/>
                  </a:lnTo>
                  <a:lnTo>
                    <a:pt x="708512" y="101864"/>
                  </a:lnTo>
                  <a:lnTo>
                    <a:pt x="685997" y="84108"/>
                  </a:lnTo>
                  <a:lnTo>
                    <a:pt x="658482" y="77892"/>
                  </a:lnTo>
                  <a:close/>
                </a:path>
                <a:path w="1268095" h="372745">
                  <a:moveTo>
                    <a:pt x="865785" y="77892"/>
                  </a:moveTo>
                  <a:lnTo>
                    <a:pt x="818300" y="89068"/>
                  </a:lnTo>
                  <a:lnTo>
                    <a:pt x="782490" y="118616"/>
                  </a:lnTo>
                  <a:lnTo>
                    <a:pt x="759883" y="160569"/>
                  </a:lnTo>
                  <a:lnTo>
                    <a:pt x="752008" y="208956"/>
                  </a:lnTo>
                  <a:lnTo>
                    <a:pt x="758292" y="246414"/>
                  </a:lnTo>
                  <a:lnTo>
                    <a:pt x="776026" y="274918"/>
                  </a:lnTo>
                  <a:lnTo>
                    <a:pt x="803533" y="293055"/>
                  </a:lnTo>
                  <a:lnTo>
                    <a:pt x="839136" y="299414"/>
                  </a:lnTo>
                  <a:lnTo>
                    <a:pt x="886683" y="288239"/>
                  </a:lnTo>
                  <a:lnTo>
                    <a:pt x="913836" y="265918"/>
                  </a:lnTo>
                  <a:lnTo>
                    <a:pt x="841126" y="265918"/>
                  </a:lnTo>
                  <a:lnTo>
                    <a:pt x="823705" y="262548"/>
                  </a:lnTo>
                  <a:lnTo>
                    <a:pt x="810985" y="252777"/>
                  </a:lnTo>
                  <a:lnTo>
                    <a:pt x="803189" y="237117"/>
                  </a:lnTo>
                  <a:lnTo>
                    <a:pt x="800541" y="216077"/>
                  </a:lnTo>
                  <a:lnTo>
                    <a:pt x="802797" y="191131"/>
                  </a:lnTo>
                  <a:lnTo>
                    <a:pt x="818502" y="144063"/>
                  </a:lnTo>
                  <a:lnTo>
                    <a:pt x="845650" y="115525"/>
                  </a:lnTo>
                  <a:lnTo>
                    <a:pt x="864193" y="111389"/>
                  </a:lnTo>
                  <a:lnTo>
                    <a:pt x="934738" y="111389"/>
                  </a:lnTo>
                  <a:lnTo>
                    <a:pt x="929094" y="102388"/>
                  </a:lnTo>
                  <a:lnTo>
                    <a:pt x="901450" y="84252"/>
                  </a:lnTo>
                  <a:lnTo>
                    <a:pt x="865785" y="77892"/>
                  </a:lnTo>
                  <a:close/>
                </a:path>
                <a:path w="1268095" h="372745">
                  <a:moveTo>
                    <a:pt x="934738" y="111389"/>
                  </a:moveTo>
                  <a:lnTo>
                    <a:pt x="864193" y="111389"/>
                  </a:lnTo>
                  <a:lnTo>
                    <a:pt x="881383" y="114693"/>
                  </a:lnTo>
                  <a:lnTo>
                    <a:pt x="893985" y="124319"/>
                  </a:lnTo>
                  <a:lnTo>
                    <a:pt x="901738" y="139832"/>
                  </a:lnTo>
                  <a:lnTo>
                    <a:pt x="904380" y="160801"/>
                  </a:lnTo>
                  <a:lnTo>
                    <a:pt x="902179" y="185812"/>
                  </a:lnTo>
                  <a:lnTo>
                    <a:pt x="886587" y="233002"/>
                  </a:lnTo>
                  <a:lnTo>
                    <a:pt x="859324" y="261573"/>
                  </a:lnTo>
                  <a:lnTo>
                    <a:pt x="841126" y="265918"/>
                  </a:lnTo>
                  <a:lnTo>
                    <a:pt x="913836" y="265918"/>
                  </a:lnTo>
                  <a:lnTo>
                    <a:pt x="922630" y="258689"/>
                  </a:lnTo>
                  <a:lnTo>
                    <a:pt x="945373" y="216734"/>
                  </a:lnTo>
                  <a:lnTo>
                    <a:pt x="953311" y="168340"/>
                  </a:lnTo>
                  <a:lnTo>
                    <a:pt x="946965" y="130888"/>
                  </a:lnTo>
                  <a:lnTo>
                    <a:pt x="934738" y="111389"/>
                  </a:lnTo>
                  <a:close/>
                </a:path>
                <a:path w="1268095" h="372745">
                  <a:moveTo>
                    <a:pt x="1073894" y="5026"/>
                  </a:moveTo>
                  <a:lnTo>
                    <a:pt x="1024953" y="5026"/>
                  </a:lnTo>
                  <a:lnTo>
                    <a:pt x="1015016" y="54438"/>
                  </a:lnTo>
                  <a:lnTo>
                    <a:pt x="1063946" y="54438"/>
                  </a:lnTo>
                  <a:lnTo>
                    <a:pt x="1073894" y="5026"/>
                  </a:lnTo>
                  <a:close/>
                </a:path>
                <a:path w="1268095" h="372745">
                  <a:moveTo>
                    <a:pt x="1057978" y="84164"/>
                  </a:moveTo>
                  <a:lnTo>
                    <a:pt x="1009047" y="84164"/>
                  </a:lnTo>
                  <a:lnTo>
                    <a:pt x="966871" y="293132"/>
                  </a:lnTo>
                  <a:lnTo>
                    <a:pt x="1015812" y="293132"/>
                  </a:lnTo>
                  <a:lnTo>
                    <a:pt x="1057978" y="84164"/>
                  </a:lnTo>
                  <a:close/>
                </a:path>
                <a:path w="1268095" h="372745">
                  <a:moveTo>
                    <a:pt x="1151881" y="84164"/>
                  </a:moveTo>
                  <a:lnTo>
                    <a:pt x="1102950" y="84164"/>
                  </a:lnTo>
                  <a:lnTo>
                    <a:pt x="1060773" y="293132"/>
                  </a:lnTo>
                  <a:lnTo>
                    <a:pt x="1109704" y="293132"/>
                  </a:lnTo>
                  <a:lnTo>
                    <a:pt x="1131986" y="182999"/>
                  </a:lnTo>
                  <a:lnTo>
                    <a:pt x="1140547" y="156828"/>
                  </a:lnTo>
                  <a:lnTo>
                    <a:pt x="1153919" y="135994"/>
                  </a:lnTo>
                  <a:lnTo>
                    <a:pt x="1170073" y="122697"/>
                  </a:lnTo>
                  <a:lnTo>
                    <a:pt x="1144321" y="122697"/>
                  </a:lnTo>
                  <a:lnTo>
                    <a:pt x="1151881" y="84164"/>
                  </a:lnTo>
                  <a:close/>
                </a:path>
                <a:path w="1268095" h="372745">
                  <a:moveTo>
                    <a:pt x="1265515" y="117252"/>
                  </a:moveTo>
                  <a:lnTo>
                    <a:pt x="1189272" y="117252"/>
                  </a:lnTo>
                  <a:lnTo>
                    <a:pt x="1204467" y="119916"/>
                  </a:lnTo>
                  <a:lnTo>
                    <a:pt x="1214141" y="128193"/>
                  </a:lnTo>
                  <a:lnTo>
                    <a:pt x="1218144" y="142516"/>
                  </a:lnTo>
                  <a:lnTo>
                    <a:pt x="1216329" y="163314"/>
                  </a:lnTo>
                  <a:lnTo>
                    <a:pt x="1190068" y="293132"/>
                  </a:lnTo>
                  <a:lnTo>
                    <a:pt x="1239009" y="293132"/>
                  </a:lnTo>
                  <a:lnTo>
                    <a:pt x="1266453" y="155775"/>
                  </a:lnTo>
                  <a:lnTo>
                    <a:pt x="1267809" y="123290"/>
                  </a:lnTo>
                  <a:lnTo>
                    <a:pt x="1265515" y="117252"/>
                  </a:lnTo>
                  <a:close/>
                </a:path>
                <a:path w="1268095" h="372745">
                  <a:moveTo>
                    <a:pt x="1213544" y="77892"/>
                  </a:moveTo>
                  <a:lnTo>
                    <a:pt x="1193663" y="80829"/>
                  </a:lnTo>
                  <a:lnTo>
                    <a:pt x="1175351" y="89458"/>
                  </a:lnTo>
                  <a:lnTo>
                    <a:pt x="1158830" y="103505"/>
                  </a:lnTo>
                  <a:lnTo>
                    <a:pt x="1144321" y="122697"/>
                  </a:lnTo>
                  <a:lnTo>
                    <a:pt x="1170073" y="122697"/>
                  </a:lnTo>
                  <a:lnTo>
                    <a:pt x="1170646" y="122226"/>
                  </a:lnTo>
                  <a:lnTo>
                    <a:pt x="1189272" y="117252"/>
                  </a:lnTo>
                  <a:lnTo>
                    <a:pt x="1265515" y="117252"/>
                  </a:lnTo>
                  <a:lnTo>
                    <a:pt x="1258497" y="98775"/>
                  </a:lnTo>
                  <a:lnTo>
                    <a:pt x="1239935" y="83290"/>
                  </a:lnTo>
                  <a:lnTo>
                    <a:pt x="1213544" y="77892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3539" y="8327337"/>
              <a:ext cx="8697902" cy="37940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488688" y="1106792"/>
            <a:ext cx="7057104" cy="458603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3943336" y="1966932"/>
            <a:ext cx="5190490" cy="478155"/>
          </a:xfrm>
          <a:custGeom>
            <a:avLst/>
            <a:gdLst/>
            <a:ahLst/>
            <a:cxnLst/>
            <a:rect l="l" t="t" r="r" b="b"/>
            <a:pathLst>
              <a:path w="5190490" h="478155">
                <a:moveTo>
                  <a:pt x="171732" y="0"/>
                </a:moveTo>
                <a:lnTo>
                  <a:pt x="121742" y="6081"/>
                </a:lnTo>
                <a:lnTo>
                  <a:pt x="79504" y="23695"/>
                </a:lnTo>
                <a:lnTo>
                  <a:pt x="45615" y="51897"/>
                </a:lnTo>
                <a:lnTo>
                  <a:pt x="20670" y="89742"/>
                </a:lnTo>
                <a:lnTo>
                  <a:pt x="5267" y="136285"/>
                </a:lnTo>
                <a:lnTo>
                  <a:pt x="0" y="190580"/>
                </a:lnTo>
                <a:lnTo>
                  <a:pt x="0" y="191627"/>
                </a:lnTo>
                <a:lnTo>
                  <a:pt x="5412" y="246832"/>
                </a:lnTo>
                <a:lnTo>
                  <a:pt x="21136" y="293629"/>
                </a:lnTo>
                <a:lnTo>
                  <a:pt x="46400" y="331292"/>
                </a:lnTo>
                <a:lnTo>
                  <a:pt x="80435" y="359094"/>
                </a:lnTo>
                <a:lnTo>
                  <a:pt x="122469" y="376308"/>
                </a:lnTo>
                <a:lnTo>
                  <a:pt x="171732" y="382208"/>
                </a:lnTo>
                <a:lnTo>
                  <a:pt x="220343" y="376960"/>
                </a:lnTo>
                <a:lnTo>
                  <a:pt x="261288" y="361081"/>
                </a:lnTo>
                <a:lnTo>
                  <a:pt x="293686" y="334370"/>
                </a:lnTo>
                <a:lnTo>
                  <a:pt x="305358" y="315194"/>
                </a:lnTo>
                <a:lnTo>
                  <a:pt x="173303" y="315194"/>
                </a:lnTo>
                <a:lnTo>
                  <a:pt x="144917" y="308699"/>
                </a:lnTo>
                <a:lnTo>
                  <a:pt x="123305" y="287576"/>
                </a:lnTo>
                <a:lnTo>
                  <a:pt x="109545" y="249370"/>
                </a:lnTo>
                <a:lnTo>
                  <a:pt x="104719" y="191627"/>
                </a:lnTo>
                <a:lnTo>
                  <a:pt x="104719" y="190580"/>
                </a:lnTo>
                <a:lnTo>
                  <a:pt x="109472" y="133279"/>
                </a:lnTo>
                <a:lnTo>
                  <a:pt x="123108" y="95024"/>
                </a:lnTo>
                <a:lnTo>
                  <a:pt x="144696" y="73656"/>
                </a:lnTo>
                <a:lnTo>
                  <a:pt x="173303" y="67013"/>
                </a:lnTo>
                <a:lnTo>
                  <a:pt x="303227" y="67013"/>
                </a:lnTo>
                <a:lnTo>
                  <a:pt x="293083" y="49533"/>
                </a:lnTo>
                <a:lnTo>
                  <a:pt x="262519" y="22550"/>
                </a:lnTo>
                <a:lnTo>
                  <a:pt x="222178" y="5771"/>
                </a:lnTo>
                <a:lnTo>
                  <a:pt x="171732" y="0"/>
                </a:lnTo>
                <a:close/>
              </a:path>
              <a:path w="5190490" h="478155">
                <a:moveTo>
                  <a:pt x="237176" y="237176"/>
                </a:moveTo>
                <a:lnTo>
                  <a:pt x="228373" y="274329"/>
                </a:lnTo>
                <a:lnTo>
                  <a:pt x="214663" y="298374"/>
                </a:lnTo>
                <a:lnTo>
                  <a:pt x="196241" y="311325"/>
                </a:lnTo>
                <a:lnTo>
                  <a:pt x="173303" y="315194"/>
                </a:lnTo>
                <a:lnTo>
                  <a:pt x="305358" y="315194"/>
                </a:lnTo>
                <a:lnTo>
                  <a:pt x="316660" y="296626"/>
                </a:lnTo>
                <a:lnTo>
                  <a:pt x="329330" y="247646"/>
                </a:lnTo>
                <a:lnTo>
                  <a:pt x="237176" y="237176"/>
                </a:lnTo>
                <a:close/>
              </a:path>
              <a:path w="5190490" h="478155">
                <a:moveTo>
                  <a:pt x="303227" y="67013"/>
                </a:moveTo>
                <a:lnTo>
                  <a:pt x="173303" y="67013"/>
                </a:lnTo>
                <a:lnTo>
                  <a:pt x="196642" y="71275"/>
                </a:lnTo>
                <a:lnTo>
                  <a:pt x="214336" y="84619"/>
                </a:lnTo>
                <a:lnTo>
                  <a:pt x="226827" y="107879"/>
                </a:lnTo>
                <a:lnTo>
                  <a:pt x="234558" y="141890"/>
                </a:lnTo>
                <a:lnTo>
                  <a:pt x="326189" y="130896"/>
                </a:lnTo>
                <a:lnTo>
                  <a:pt x="314197" y="85916"/>
                </a:lnTo>
                <a:lnTo>
                  <a:pt x="303227" y="67013"/>
                </a:lnTo>
                <a:close/>
              </a:path>
              <a:path w="5190490" h="478155">
                <a:moveTo>
                  <a:pt x="458624" y="7853"/>
                </a:moveTo>
                <a:lnTo>
                  <a:pt x="366480" y="7853"/>
                </a:lnTo>
                <a:lnTo>
                  <a:pt x="366480" y="374355"/>
                </a:lnTo>
                <a:lnTo>
                  <a:pt x="458624" y="374355"/>
                </a:lnTo>
                <a:lnTo>
                  <a:pt x="458624" y="218851"/>
                </a:lnTo>
                <a:lnTo>
                  <a:pt x="461324" y="198131"/>
                </a:lnTo>
                <a:lnTo>
                  <a:pt x="469227" y="182661"/>
                </a:lnTo>
                <a:lnTo>
                  <a:pt x="482041" y="172984"/>
                </a:lnTo>
                <a:lnTo>
                  <a:pt x="499471" y="169638"/>
                </a:lnTo>
                <a:lnTo>
                  <a:pt x="621255" y="169638"/>
                </a:lnTo>
                <a:lnTo>
                  <a:pt x="619584" y="157072"/>
                </a:lnTo>
                <a:lnTo>
                  <a:pt x="618228" y="154456"/>
                </a:lnTo>
                <a:lnTo>
                  <a:pt x="458624" y="154456"/>
                </a:lnTo>
                <a:lnTo>
                  <a:pt x="458624" y="7853"/>
                </a:lnTo>
                <a:close/>
              </a:path>
              <a:path w="5190490" h="478155">
                <a:moveTo>
                  <a:pt x="621255" y="169638"/>
                </a:moveTo>
                <a:lnTo>
                  <a:pt x="499471" y="169638"/>
                </a:lnTo>
                <a:lnTo>
                  <a:pt x="514122" y="172101"/>
                </a:lnTo>
                <a:lnTo>
                  <a:pt x="524405" y="179520"/>
                </a:lnTo>
                <a:lnTo>
                  <a:pt x="530467" y="191946"/>
                </a:lnTo>
                <a:lnTo>
                  <a:pt x="532454" y="209428"/>
                </a:lnTo>
                <a:lnTo>
                  <a:pt x="532454" y="374355"/>
                </a:lnTo>
                <a:lnTo>
                  <a:pt x="624598" y="374355"/>
                </a:lnTo>
                <a:lnTo>
                  <a:pt x="624598" y="194768"/>
                </a:lnTo>
                <a:lnTo>
                  <a:pt x="621255" y="169638"/>
                </a:lnTo>
                <a:close/>
              </a:path>
              <a:path w="5190490" h="478155">
                <a:moveTo>
                  <a:pt x="539261" y="100520"/>
                </a:moveTo>
                <a:lnTo>
                  <a:pt x="513556" y="103647"/>
                </a:lnTo>
                <a:lnTo>
                  <a:pt x="491482" y="113352"/>
                </a:lnTo>
                <a:lnTo>
                  <a:pt x="473138" y="130125"/>
                </a:lnTo>
                <a:lnTo>
                  <a:pt x="458624" y="154456"/>
                </a:lnTo>
                <a:lnTo>
                  <a:pt x="618228" y="154456"/>
                </a:lnTo>
                <a:lnTo>
                  <a:pt x="604115" y="127226"/>
                </a:lnTo>
                <a:lnTo>
                  <a:pt x="577553" y="107589"/>
                </a:lnTo>
                <a:lnTo>
                  <a:pt x="539261" y="100520"/>
                </a:lnTo>
                <a:close/>
              </a:path>
              <a:path w="5190490" h="478155">
                <a:moveTo>
                  <a:pt x="761767" y="7853"/>
                </a:moveTo>
                <a:lnTo>
                  <a:pt x="669613" y="7853"/>
                </a:lnTo>
                <a:lnTo>
                  <a:pt x="669613" y="374355"/>
                </a:lnTo>
                <a:lnTo>
                  <a:pt x="761767" y="374355"/>
                </a:lnTo>
                <a:lnTo>
                  <a:pt x="761767" y="7853"/>
                </a:lnTo>
                <a:close/>
              </a:path>
              <a:path w="5190490" h="478155">
                <a:moveTo>
                  <a:pt x="939248" y="100520"/>
                </a:moveTo>
                <a:lnTo>
                  <a:pt x="891680" y="107202"/>
                </a:lnTo>
                <a:lnTo>
                  <a:pt x="852759" y="126073"/>
                </a:lnTo>
                <a:lnTo>
                  <a:pt x="823590" y="155373"/>
                </a:lnTo>
                <a:lnTo>
                  <a:pt x="805278" y="193343"/>
                </a:lnTo>
                <a:lnTo>
                  <a:pt x="798928" y="238223"/>
                </a:lnTo>
                <a:lnTo>
                  <a:pt x="798928" y="244505"/>
                </a:lnTo>
                <a:lnTo>
                  <a:pt x="805278" y="289388"/>
                </a:lnTo>
                <a:lnTo>
                  <a:pt x="823590" y="327359"/>
                </a:lnTo>
                <a:lnTo>
                  <a:pt x="852759" y="356658"/>
                </a:lnTo>
                <a:lnTo>
                  <a:pt x="891680" y="375527"/>
                </a:lnTo>
                <a:lnTo>
                  <a:pt x="939248" y="382208"/>
                </a:lnTo>
                <a:lnTo>
                  <a:pt x="986812" y="375527"/>
                </a:lnTo>
                <a:lnTo>
                  <a:pt x="1025733" y="356658"/>
                </a:lnTo>
                <a:lnTo>
                  <a:pt x="1054904" y="327359"/>
                </a:lnTo>
                <a:lnTo>
                  <a:pt x="939248" y="327236"/>
                </a:lnTo>
                <a:lnTo>
                  <a:pt x="920589" y="322802"/>
                </a:lnTo>
                <a:lnTo>
                  <a:pt x="906592" y="308648"/>
                </a:lnTo>
                <a:lnTo>
                  <a:pt x="897798" y="283499"/>
                </a:lnTo>
                <a:lnTo>
                  <a:pt x="894747" y="246076"/>
                </a:lnTo>
                <a:lnTo>
                  <a:pt x="894747" y="236128"/>
                </a:lnTo>
                <a:lnTo>
                  <a:pt x="897798" y="198932"/>
                </a:lnTo>
                <a:lnTo>
                  <a:pt x="906592" y="173761"/>
                </a:lnTo>
                <a:lnTo>
                  <a:pt x="920589" y="159486"/>
                </a:lnTo>
                <a:lnTo>
                  <a:pt x="939248" y="154979"/>
                </a:lnTo>
                <a:lnTo>
                  <a:pt x="1054512" y="154979"/>
                </a:lnTo>
                <a:lnTo>
                  <a:pt x="1025733" y="126073"/>
                </a:lnTo>
                <a:lnTo>
                  <a:pt x="986812" y="107202"/>
                </a:lnTo>
                <a:lnTo>
                  <a:pt x="939248" y="100520"/>
                </a:lnTo>
                <a:close/>
              </a:path>
              <a:path w="5190490" h="478155">
                <a:moveTo>
                  <a:pt x="1054512" y="154979"/>
                </a:moveTo>
                <a:lnTo>
                  <a:pt x="939248" y="154979"/>
                </a:lnTo>
                <a:lnTo>
                  <a:pt x="957908" y="159486"/>
                </a:lnTo>
                <a:lnTo>
                  <a:pt x="971904" y="173761"/>
                </a:lnTo>
                <a:lnTo>
                  <a:pt x="980698" y="198932"/>
                </a:lnTo>
                <a:lnTo>
                  <a:pt x="983750" y="236128"/>
                </a:lnTo>
                <a:lnTo>
                  <a:pt x="983750" y="246076"/>
                </a:lnTo>
                <a:lnTo>
                  <a:pt x="980698" y="283499"/>
                </a:lnTo>
                <a:lnTo>
                  <a:pt x="971904" y="308648"/>
                </a:lnTo>
                <a:lnTo>
                  <a:pt x="957908" y="322802"/>
                </a:lnTo>
                <a:lnTo>
                  <a:pt x="939248" y="327236"/>
                </a:lnTo>
                <a:lnTo>
                  <a:pt x="1054964" y="327236"/>
                </a:lnTo>
                <a:lnTo>
                  <a:pt x="1073218" y="289388"/>
                </a:lnTo>
                <a:lnTo>
                  <a:pt x="1079569" y="244505"/>
                </a:lnTo>
                <a:lnTo>
                  <a:pt x="1079569" y="238223"/>
                </a:lnTo>
                <a:lnTo>
                  <a:pt x="1073218" y="193343"/>
                </a:lnTo>
                <a:lnTo>
                  <a:pt x="1054904" y="155373"/>
                </a:lnTo>
                <a:lnTo>
                  <a:pt x="1054512" y="154979"/>
                </a:lnTo>
                <a:close/>
              </a:path>
              <a:path w="5190490" h="478155">
                <a:moveTo>
                  <a:pt x="1206256" y="108384"/>
                </a:moveTo>
                <a:lnTo>
                  <a:pt x="1114102" y="108384"/>
                </a:lnTo>
                <a:lnTo>
                  <a:pt x="1114102" y="374355"/>
                </a:lnTo>
                <a:lnTo>
                  <a:pt x="1206256" y="374355"/>
                </a:lnTo>
                <a:lnTo>
                  <a:pt x="1206256" y="253405"/>
                </a:lnTo>
                <a:lnTo>
                  <a:pt x="1210011" y="224676"/>
                </a:lnTo>
                <a:lnTo>
                  <a:pt x="1221373" y="205370"/>
                </a:lnTo>
                <a:lnTo>
                  <a:pt x="1240491" y="194507"/>
                </a:lnTo>
                <a:lnTo>
                  <a:pt x="1267511" y="191104"/>
                </a:lnTo>
                <a:lnTo>
                  <a:pt x="1296829" y="191104"/>
                </a:lnTo>
                <a:lnTo>
                  <a:pt x="1296829" y="172780"/>
                </a:lnTo>
                <a:lnTo>
                  <a:pt x="1206256" y="172780"/>
                </a:lnTo>
                <a:lnTo>
                  <a:pt x="1206256" y="108384"/>
                </a:lnTo>
                <a:close/>
              </a:path>
              <a:path w="5190490" h="478155">
                <a:moveTo>
                  <a:pt x="1296829" y="191104"/>
                </a:moveTo>
                <a:lnTo>
                  <a:pt x="1267511" y="191104"/>
                </a:lnTo>
                <a:lnTo>
                  <a:pt x="1274079" y="191365"/>
                </a:lnTo>
                <a:lnTo>
                  <a:pt x="1281974" y="192020"/>
                </a:lnTo>
                <a:lnTo>
                  <a:pt x="1289966" y="192871"/>
                </a:lnTo>
                <a:lnTo>
                  <a:pt x="1296829" y="193721"/>
                </a:lnTo>
                <a:lnTo>
                  <a:pt x="1296829" y="191104"/>
                </a:lnTo>
                <a:close/>
              </a:path>
              <a:path w="5190490" h="478155">
                <a:moveTo>
                  <a:pt x="1287929" y="104195"/>
                </a:moveTo>
                <a:lnTo>
                  <a:pt x="1282693" y="104195"/>
                </a:lnTo>
                <a:lnTo>
                  <a:pt x="1257719" y="108285"/>
                </a:lnTo>
                <a:lnTo>
                  <a:pt x="1236425" y="120818"/>
                </a:lnTo>
                <a:lnTo>
                  <a:pt x="1219156" y="142185"/>
                </a:lnTo>
                <a:lnTo>
                  <a:pt x="1206256" y="172780"/>
                </a:lnTo>
                <a:lnTo>
                  <a:pt x="1296829" y="172780"/>
                </a:lnTo>
                <a:lnTo>
                  <a:pt x="1296829" y="105766"/>
                </a:lnTo>
                <a:lnTo>
                  <a:pt x="1292641" y="104708"/>
                </a:lnTo>
                <a:lnTo>
                  <a:pt x="1287929" y="104195"/>
                </a:lnTo>
                <a:close/>
              </a:path>
              <a:path w="5190490" h="478155">
                <a:moveTo>
                  <a:pt x="1551501" y="161785"/>
                </a:moveTo>
                <a:lnTo>
                  <a:pt x="1436092" y="161785"/>
                </a:lnTo>
                <a:lnTo>
                  <a:pt x="1450604" y="164133"/>
                </a:lnTo>
                <a:lnTo>
                  <a:pt x="1461091" y="171144"/>
                </a:lnTo>
                <a:lnTo>
                  <a:pt x="1467455" y="182768"/>
                </a:lnTo>
                <a:lnTo>
                  <a:pt x="1469599" y="198957"/>
                </a:lnTo>
                <a:lnTo>
                  <a:pt x="1469599" y="208904"/>
                </a:lnTo>
                <a:lnTo>
                  <a:pt x="1460698" y="209428"/>
                </a:lnTo>
                <a:lnTo>
                  <a:pt x="1381817" y="218140"/>
                </a:lnTo>
                <a:lnTo>
                  <a:pt x="1333861" y="237111"/>
                </a:lnTo>
                <a:lnTo>
                  <a:pt x="1310055" y="265018"/>
                </a:lnTo>
                <a:lnTo>
                  <a:pt x="1303625" y="300535"/>
                </a:lnTo>
                <a:lnTo>
                  <a:pt x="1310218" y="333428"/>
                </a:lnTo>
                <a:lnTo>
                  <a:pt x="1328494" y="358321"/>
                </a:lnTo>
                <a:lnTo>
                  <a:pt x="1356196" y="374085"/>
                </a:lnTo>
                <a:lnTo>
                  <a:pt x="1391067" y="379590"/>
                </a:lnTo>
                <a:lnTo>
                  <a:pt x="1417212" y="376907"/>
                </a:lnTo>
                <a:lnTo>
                  <a:pt x="1439626" y="368726"/>
                </a:lnTo>
                <a:lnTo>
                  <a:pt x="1457917" y="354853"/>
                </a:lnTo>
                <a:lnTo>
                  <a:pt x="1471693" y="335089"/>
                </a:lnTo>
                <a:lnTo>
                  <a:pt x="1561743" y="335089"/>
                </a:lnTo>
                <a:lnTo>
                  <a:pt x="1561743" y="325141"/>
                </a:lnTo>
                <a:lnTo>
                  <a:pt x="1427715" y="325141"/>
                </a:lnTo>
                <a:lnTo>
                  <a:pt x="1415518" y="323121"/>
                </a:lnTo>
                <a:lnTo>
                  <a:pt x="1405530" y="317223"/>
                </a:lnTo>
                <a:lnTo>
                  <a:pt x="1398781" y="307693"/>
                </a:lnTo>
                <a:lnTo>
                  <a:pt x="1396303" y="294776"/>
                </a:lnTo>
                <a:lnTo>
                  <a:pt x="1399264" y="279763"/>
                </a:lnTo>
                <a:lnTo>
                  <a:pt x="1410176" y="267350"/>
                </a:lnTo>
                <a:lnTo>
                  <a:pt x="1432084" y="258176"/>
                </a:lnTo>
                <a:lnTo>
                  <a:pt x="1468028" y="252882"/>
                </a:lnTo>
                <a:lnTo>
                  <a:pt x="1561743" y="252882"/>
                </a:lnTo>
                <a:lnTo>
                  <a:pt x="1561743" y="216757"/>
                </a:lnTo>
                <a:lnTo>
                  <a:pt x="1554249" y="166127"/>
                </a:lnTo>
                <a:lnTo>
                  <a:pt x="1551501" y="161785"/>
                </a:lnTo>
                <a:close/>
              </a:path>
              <a:path w="5190490" h="478155">
                <a:moveTo>
                  <a:pt x="1561743" y="335089"/>
                </a:moveTo>
                <a:lnTo>
                  <a:pt x="1471693" y="335089"/>
                </a:lnTo>
                <a:lnTo>
                  <a:pt x="1471693" y="374355"/>
                </a:lnTo>
                <a:lnTo>
                  <a:pt x="1561743" y="374355"/>
                </a:lnTo>
                <a:lnTo>
                  <a:pt x="1561743" y="335089"/>
                </a:lnTo>
                <a:close/>
              </a:path>
              <a:path w="5190490" h="478155">
                <a:moveTo>
                  <a:pt x="1561743" y="252882"/>
                </a:moveTo>
                <a:lnTo>
                  <a:pt x="1469599" y="252882"/>
                </a:lnTo>
                <a:lnTo>
                  <a:pt x="1469599" y="276452"/>
                </a:lnTo>
                <a:lnTo>
                  <a:pt x="1466588" y="297312"/>
                </a:lnTo>
                <a:lnTo>
                  <a:pt x="1458081" y="312576"/>
                </a:lnTo>
                <a:lnTo>
                  <a:pt x="1444861" y="321951"/>
                </a:lnTo>
                <a:lnTo>
                  <a:pt x="1427715" y="325141"/>
                </a:lnTo>
                <a:lnTo>
                  <a:pt x="1561743" y="325141"/>
                </a:lnTo>
                <a:lnTo>
                  <a:pt x="1561743" y="252882"/>
                </a:lnTo>
                <a:close/>
              </a:path>
              <a:path w="5190490" h="478155">
                <a:moveTo>
                  <a:pt x="1435568" y="100520"/>
                </a:moveTo>
                <a:lnTo>
                  <a:pt x="1389400" y="106829"/>
                </a:lnTo>
                <a:lnTo>
                  <a:pt x="1354475" y="124281"/>
                </a:lnTo>
                <a:lnTo>
                  <a:pt x="1330645" y="150666"/>
                </a:lnTo>
                <a:lnTo>
                  <a:pt x="1317760" y="183774"/>
                </a:lnTo>
                <a:lnTo>
                  <a:pt x="1399444" y="193721"/>
                </a:lnTo>
                <a:lnTo>
                  <a:pt x="1405096" y="179897"/>
                </a:lnTo>
                <a:lnTo>
                  <a:pt x="1412860" y="169900"/>
                </a:lnTo>
                <a:lnTo>
                  <a:pt x="1423077" y="163830"/>
                </a:lnTo>
                <a:lnTo>
                  <a:pt x="1436092" y="161785"/>
                </a:lnTo>
                <a:lnTo>
                  <a:pt x="1551501" y="161785"/>
                </a:lnTo>
                <a:lnTo>
                  <a:pt x="1531246" y="129778"/>
                </a:lnTo>
                <a:lnTo>
                  <a:pt x="1491948" y="107859"/>
                </a:lnTo>
                <a:lnTo>
                  <a:pt x="1435568" y="100520"/>
                </a:lnTo>
                <a:close/>
              </a:path>
              <a:path w="5190490" h="478155">
                <a:moveTo>
                  <a:pt x="1822468" y="7853"/>
                </a:moveTo>
                <a:lnTo>
                  <a:pt x="1721937" y="7853"/>
                </a:lnTo>
                <a:lnTo>
                  <a:pt x="1721937" y="374355"/>
                </a:lnTo>
                <a:lnTo>
                  <a:pt x="1981635" y="374355"/>
                </a:lnTo>
                <a:lnTo>
                  <a:pt x="1981635" y="296870"/>
                </a:lnTo>
                <a:lnTo>
                  <a:pt x="1822468" y="296870"/>
                </a:lnTo>
                <a:lnTo>
                  <a:pt x="1822468" y="7853"/>
                </a:lnTo>
                <a:close/>
              </a:path>
              <a:path w="5190490" h="478155">
                <a:moveTo>
                  <a:pt x="2118794" y="10470"/>
                </a:moveTo>
                <a:lnTo>
                  <a:pt x="2026639" y="10470"/>
                </a:lnTo>
                <a:lnTo>
                  <a:pt x="2026639" y="81149"/>
                </a:lnTo>
                <a:lnTo>
                  <a:pt x="2118794" y="81149"/>
                </a:lnTo>
                <a:lnTo>
                  <a:pt x="2118794" y="10470"/>
                </a:lnTo>
                <a:close/>
              </a:path>
              <a:path w="5190490" h="478155">
                <a:moveTo>
                  <a:pt x="2118794" y="108384"/>
                </a:moveTo>
                <a:lnTo>
                  <a:pt x="2026639" y="108384"/>
                </a:lnTo>
                <a:lnTo>
                  <a:pt x="2026639" y="374365"/>
                </a:lnTo>
                <a:lnTo>
                  <a:pt x="2118794" y="374365"/>
                </a:lnTo>
                <a:lnTo>
                  <a:pt x="2118794" y="108384"/>
                </a:lnTo>
                <a:close/>
              </a:path>
              <a:path w="5190490" h="478155">
                <a:moveTo>
                  <a:pt x="2258580" y="108384"/>
                </a:moveTo>
                <a:lnTo>
                  <a:pt x="2166436" y="108384"/>
                </a:lnTo>
                <a:lnTo>
                  <a:pt x="2166436" y="374355"/>
                </a:lnTo>
                <a:lnTo>
                  <a:pt x="2258580" y="374355"/>
                </a:lnTo>
                <a:lnTo>
                  <a:pt x="2258580" y="218851"/>
                </a:lnTo>
                <a:lnTo>
                  <a:pt x="2261279" y="198131"/>
                </a:lnTo>
                <a:lnTo>
                  <a:pt x="2269182" y="182661"/>
                </a:lnTo>
                <a:lnTo>
                  <a:pt x="2281992" y="172984"/>
                </a:lnTo>
                <a:lnTo>
                  <a:pt x="2299416" y="169638"/>
                </a:lnTo>
                <a:lnTo>
                  <a:pt x="2421211" y="169638"/>
                </a:lnTo>
                <a:lnTo>
                  <a:pt x="2419539" y="157072"/>
                </a:lnTo>
                <a:lnTo>
                  <a:pt x="2418183" y="154456"/>
                </a:lnTo>
                <a:lnTo>
                  <a:pt x="2258580" y="154456"/>
                </a:lnTo>
                <a:lnTo>
                  <a:pt x="2258580" y="108384"/>
                </a:lnTo>
                <a:close/>
              </a:path>
              <a:path w="5190490" h="478155">
                <a:moveTo>
                  <a:pt x="2421211" y="169638"/>
                </a:moveTo>
                <a:lnTo>
                  <a:pt x="2299416" y="169638"/>
                </a:lnTo>
                <a:lnTo>
                  <a:pt x="2314069" y="172101"/>
                </a:lnTo>
                <a:lnTo>
                  <a:pt x="2324355" y="179520"/>
                </a:lnTo>
                <a:lnTo>
                  <a:pt x="2330421" y="191946"/>
                </a:lnTo>
                <a:lnTo>
                  <a:pt x="2332410" y="209428"/>
                </a:lnTo>
                <a:lnTo>
                  <a:pt x="2332410" y="374355"/>
                </a:lnTo>
                <a:lnTo>
                  <a:pt x="2424554" y="374355"/>
                </a:lnTo>
                <a:lnTo>
                  <a:pt x="2424554" y="194768"/>
                </a:lnTo>
                <a:lnTo>
                  <a:pt x="2421211" y="169638"/>
                </a:lnTo>
                <a:close/>
              </a:path>
              <a:path w="5190490" h="478155">
                <a:moveTo>
                  <a:pt x="2339216" y="100520"/>
                </a:moveTo>
                <a:lnTo>
                  <a:pt x="2313507" y="103647"/>
                </a:lnTo>
                <a:lnTo>
                  <a:pt x="2291434" y="113352"/>
                </a:lnTo>
                <a:lnTo>
                  <a:pt x="2273092" y="130125"/>
                </a:lnTo>
                <a:lnTo>
                  <a:pt x="2258580" y="154456"/>
                </a:lnTo>
                <a:lnTo>
                  <a:pt x="2418183" y="154456"/>
                </a:lnTo>
                <a:lnTo>
                  <a:pt x="2404070" y="127226"/>
                </a:lnTo>
                <a:lnTo>
                  <a:pt x="2377509" y="107589"/>
                </a:lnTo>
                <a:lnTo>
                  <a:pt x="2339216" y="100520"/>
                </a:lnTo>
                <a:close/>
              </a:path>
              <a:path w="5190490" h="478155">
                <a:moveTo>
                  <a:pt x="2562759" y="100520"/>
                </a:moveTo>
                <a:lnTo>
                  <a:pt x="2519207" y="110813"/>
                </a:lnTo>
                <a:lnTo>
                  <a:pt x="2485667" y="139268"/>
                </a:lnTo>
                <a:lnTo>
                  <a:pt x="2464104" y="182251"/>
                </a:lnTo>
                <a:lnTo>
                  <a:pt x="2456480" y="236128"/>
                </a:lnTo>
                <a:lnTo>
                  <a:pt x="2456480" y="246076"/>
                </a:lnTo>
                <a:lnTo>
                  <a:pt x="2464104" y="300260"/>
                </a:lnTo>
                <a:lnTo>
                  <a:pt x="2485667" y="343399"/>
                </a:lnTo>
                <a:lnTo>
                  <a:pt x="2519207" y="371908"/>
                </a:lnTo>
                <a:lnTo>
                  <a:pt x="2562759" y="382208"/>
                </a:lnTo>
                <a:lnTo>
                  <a:pt x="2587593" y="378805"/>
                </a:lnTo>
                <a:lnTo>
                  <a:pt x="2609037" y="369119"/>
                </a:lnTo>
                <a:lnTo>
                  <a:pt x="2626454" y="353936"/>
                </a:lnTo>
                <a:lnTo>
                  <a:pt x="2639207" y="334042"/>
                </a:lnTo>
                <a:lnTo>
                  <a:pt x="2731351" y="334042"/>
                </a:lnTo>
                <a:lnTo>
                  <a:pt x="2731351" y="327236"/>
                </a:lnTo>
                <a:lnTo>
                  <a:pt x="2596800" y="327236"/>
                </a:lnTo>
                <a:lnTo>
                  <a:pt x="2578135" y="322802"/>
                </a:lnTo>
                <a:lnTo>
                  <a:pt x="2564135" y="308648"/>
                </a:lnTo>
                <a:lnTo>
                  <a:pt x="2555340" y="283499"/>
                </a:lnTo>
                <a:lnTo>
                  <a:pt x="2552288" y="246076"/>
                </a:lnTo>
                <a:lnTo>
                  <a:pt x="2552288" y="236128"/>
                </a:lnTo>
                <a:lnTo>
                  <a:pt x="2555340" y="198932"/>
                </a:lnTo>
                <a:lnTo>
                  <a:pt x="2564135" y="173761"/>
                </a:lnTo>
                <a:lnTo>
                  <a:pt x="2578135" y="159486"/>
                </a:lnTo>
                <a:lnTo>
                  <a:pt x="2596800" y="154979"/>
                </a:lnTo>
                <a:lnTo>
                  <a:pt x="2731351" y="154979"/>
                </a:lnTo>
                <a:lnTo>
                  <a:pt x="2731351" y="148697"/>
                </a:lnTo>
                <a:lnTo>
                  <a:pt x="2639207" y="148697"/>
                </a:lnTo>
                <a:lnTo>
                  <a:pt x="2626454" y="128800"/>
                </a:lnTo>
                <a:lnTo>
                  <a:pt x="2609037" y="113614"/>
                </a:lnTo>
                <a:lnTo>
                  <a:pt x="2587593" y="103925"/>
                </a:lnTo>
                <a:lnTo>
                  <a:pt x="2562759" y="100520"/>
                </a:lnTo>
                <a:close/>
              </a:path>
              <a:path w="5190490" h="478155">
                <a:moveTo>
                  <a:pt x="2731351" y="334042"/>
                </a:moveTo>
                <a:lnTo>
                  <a:pt x="2639207" y="334042"/>
                </a:lnTo>
                <a:lnTo>
                  <a:pt x="2639207" y="374355"/>
                </a:lnTo>
                <a:lnTo>
                  <a:pt x="2731351" y="374355"/>
                </a:lnTo>
                <a:lnTo>
                  <a:pt x="2731351" y="334042"/>
                </a:lnTo>
                <a:close/>
              </a:path>
              <a:path w="5190490" h="478155">
                <a:moveTo>
                  <a:pt x="2731351" y="154979"/>
                </a:moveTo>
                <a:lnTo>
                  <a:pt x="2596800" y="154979"/>
                </a:lnTo>
                <a:lnTo>
                  <a:pt x="2614797" y="159781"/>
                </a:lnTo>
                <a:lnTo>
                  <a:pt x="2628867" y="174547"/>
                </a:lnTo>
                <a:lnTo>
                  <a:pt x="2638029" y="199816"/>
                </a:lnTo>
                <a:lnTo>
                  <a:pt x="2641301" y="236128"/>
                </a:lnTo>
                <a:lnTo>
                  <a:pt x="2641301" y="246076"/>
                </a:lnTo>
                <a:lnTo>
                  <a:pt x="2638029" y="282615"/>
                </a:lnTo>
                <a:lnTo>
                  <a:pt x="2628867" y="307863"/>
                </a:lnTo>
                <a:lnTo>
                  <a:pt x="2614797" y="322507"/>
                </a:lnTo>
                <a:lnTo>
                  <a:pt x="2596800" y="327236"/>
                </a:lnTo>
                <a:lnTo>
                  <a:pt x="2731351" y="327236"/>
                </a:lnTo>
                <a:lnTo>
                  <a:pt x="2731351" y="154979"/>
                </a:lnTo>
                <a:close/>
              </a:path>
              <a:path w="5190490" h="478155">
                <a:moveTo>
                  <a:pt x="2731351" y="7853"/>
                </a:moveTo>
                <a:lnTo>
                  <a:pt x="2639207" y="7853"/>
                </a:lnTo>
                <a:lnTo>
                  <a:pt x="2639207" y="148697"/>
                </a:lnTo>
                <a:lnTo>
                  <a:pt x="2731351" y="148697"/>
                </a:lnTo>
                <a:lnTo>
                  <a:pt x="2731351" y="7853"/>
                </a:lnTo>
                <a:close/>
              </a:path>
              <a:path w="5190490" h="478155">
                <a:moveTo>
                  <a:pt x="2871137" y="7853"/>
                </a:moveTo>
                <a:lnTo>
                  <a:pt x="2778983" y="7853"/>
                </a:lnTo>
                <a:lnTo>
                  <a:pt x="2778983" y="374355"/>
                </a:lnTo>
                <a:lnTo>
                  <a:pt x="2871137" y="374355"/>
                </a:lnTo>
                <a:lnTo>
                  <a:pt x="2871137" y="7853"/>
                </a:lnTo>
                <a:close/>
              </a:path>
              <a:path w="5190490" h="478155">
                <a:moveTo>
                  <a:pt x="3043907" y="100520"/>
                </a:moveTo>
                <a:lnTo>
                  <a:pt x="2999844" y="107051"/>
                </a:lnTo>
                <a:lnTo>
                  <a:pt x="2962469" y="125620"/>
                </a:lnTo>
                <a:lnTo>
                  <a:pt x="2933563" y="154695"/>
                </a:lnTo>
                <a:lnTo>
                  <a:pt x="2914912" y="192740"/>
                </a:lnTo>
                <a:lnTo>
                  <a:pt x="2908298" y="238223"/>
                </a:lnTo>
                <a:lnTo>
                  <a:pt x="2908298" y="244505"/>
                </a:lnTo>
                <a:lnTo>
                  <a:pt x="2915021" y="291198"/>
                </a:lnTo>
                <a:lnTo>
                  <a:pt x="2934183" y="329395"/>
                </a:lnTo>
                <a:lnTo>
                  <a:pt x="2964278" y="358015"/>
                </a:lnTo>
                <a:lnTo>
                  <a:pt x="3003798" y="375980"/>
                </a:lnTo>
                <a:lnTo>
                  <a:pt x="3051236" y="382208"/>
                </a:lnTo>
                <a:lnTo>
                  <a:pt x="3092426" y="377103"/>
                </a:lnTo>
                <a:lnTo>
                  <a:pt x="3127875" y="362575"/>
                </a:lnTo>
                <a:lnTo>
                  <a:pt x="3156159" y="339801"/>
                </a:lnTo>
                <a:lnTo>
                  <a:pt x="3164450" y="327236"/>
                </a:lnTo>
                <a:lnTo>
                  <a:pt x="3054378" y="327236"/>
                </a:lnTo>
                <a:lnTo>
                  <a:pt x="3033673" y="323505"/>
                </a:lnTo>
                <a:lnTo>
                  <a:pt x="3017533" y="311528"/>
                </a:lnTo>
                <a:lnTo>
                  <a:pt x="3006596" y="290125"/>
                </a:lnTo>
                <a:lnTo>
                  <a:pt x="3001500" y="258117"/>
                </a:lnTo>
                <a:lnTo>
                  <a:pt x="3177421" y="258117"/>
                </a:lnTo>
                <a:lnTo>
                  <a:pt x="3177421" y="241364"/>
                </a:lnTo>
                <a:lnTo>
                  <a:pt x="3174066" y="212569"/>
                </a:lnTo>
                <a:lnTo>
                  <a:pt x="3002023" y="212569"/>
                </a:lnTo>
                <a:lnTo>
                  <a:pt x="3007259" y="185516"/>
                </a:lnTo>
                <a:lnTo>
                  <a:pt x="3016421" y="167348"/>
                </a:lnTo>
                <a:lnTo>
                  <a:pt x="3029117" y="157131"/>
                </a:lnTo>
                <a:lnTo>
                  <a:pt x="3044954" y="153932"/>
                </a:lnTo>
                <a:lnTo>
                  <a:pt x="3155212" y="153932"/>
                </a:lnTo>
                <a:lnTo>
                  <a:pt x="3155152" y="153790"/>
                </a:lnTo>
                <a:lnTo>
                  <a:pt x="3127996" y="124766"/>
                </a:lnTo>
                <a:lnTo>
                  <a:pt x="3090763" y="106724"/>
                </a:lnTo>
                <a:lnTo>
                  <a:pt x="3043907" y="100520"/>
                </a:lnTo>
                <a:close/>
              </a:path>
              <a:path w="5190490" h="478155">
                <a:moveTo>
                  <a:pt x="3111968" y="284829"/>
                </a:moveTo>
                <a:lnTo>
                  <a:pt x="3097963" y="304265"/>
                </a:lnTo>
                <a:lnTo>
                  <a:pt x="3083565" y="317419"/>
                </a:lnTo>
                <a:lnTo>
                  <a:pt x="3068971" y="324880"/>
                </a:lnTo>
                <a:lnTo>
                  <a:pt x="3054378" y="327236"/>
                </a:lnTo>
                <a:lnTo>
                  <a:pt x="3164450" y="327236"/>
                </a:lnTo>
                <a:lnTo>
                  <a:pt x="3175850" y="309959"/>
                </a:lnTo>
                <a:lnTo>
                  <a:pt x="3111968" y="284829"/>
                </a:lnTo>
                <a:close/>
              </a:path>
              <a:path w="5190490" h="478155">
                <a:moveTo>
                  <a:pt x="3155212" y="153932"/>
                </a:moveTo>
                <a:lnTo>
                  <a:pt x="3044954" y="153932"/>
                </a:lnTo>
                <a:lnTo>
                  <a:pt x="3061486" y="156910"/>
                </a:lnTo>
                <a:lnTo>
                  <a:pt x="3073553" y="166759"/>
                </a:lnTo>
                <a:lnTo>
                  <a:pt x="3081397" y="184854"/>
                </a:lnTo>
                <a:lnTo>
                  <a:pt x="3085267" y="212569"/>
                </a:lnTo>
                <a:lnTo>
                  <a:pt x="3174066" y="212569"/>
                </a:lnTo>
                <a:lnTo>
                  <a:pt x="3171778" y="192941"/>
                </a:lnTo>
                <a:lnTo>
                  <a:pt x="3155212" y="153932"/>
                </a:lnTo>
                <a:close/>
              </a:path>
              <a:path w="5190490" h="478155">
                <a:moveTo>
                  <a:pt x="3207190" y="414668"/>
                </a:moveTo>
                <a:lnTo>
                  <a:pt x="3207190" y="472791"/>
                </a:lnTo>
                <a:lnTo>
                  <a:pt x="3220516" y="474935"/>
                </a:lnTo>
                <a:lnTo>
                  <a:pt x="3234087" y="476587"/>
                </a:lnTo>
                <a:lnTo>
                  <a:pt x="3247167" y="477651"/>
                </a:lnTo>
                <a:lnTo>
                  <a:pt x="3259021" y="478027"/>
                </a:lnTo>
                <a:lnTo>
                  <a:pt x="3301614" y="473446"/>
                </a:lnTo>
                <a:lnTo>
                  <a:pt x="3333897" y="458654"/>
                </a:lnTo>
                <a:lnTo>
                  <a:pt x="3357539" y="432081"/>
                </a:lnTo>
                <a:lnTo>
                  <a:pt x="3363499" y="417809"/>
                </a:lnTo>
                <a:lnTo>
                  <a:pt x="3247503" y="417809"/>
                </a:lnTo>
                <a:lnTo>
                  <a:pt x="3237891" y="417612"/>
                </a:lnTo>
                <a:lnTo>
                  <a:pt x="3227543" y="417023"/>
                </a:lnTo>
                <a:lnTo>
                  <a:pt x="3217096" y="416042"/>
                </a:lnTo>
                <a:lnTo>
                  <a:pt x="3207190" y="414668"/>
                </a:lnTo>
                <a:close/>
              </a:path>
              <a:path w="5190490" h="478155">
                <a:moveTo>
                  <a:pt x="3280496" y="108384"/>
                </a:moveTo>
                <a:lnTo>
                  <a:pt x="3182583" y="108384"/>
                </a:lnTo>
                <a:lnTo>
                  <a:pt x="3285732" y="396343"/>
                </a:lnTo>
                <a:lnTo>
                  <a:pt x="3285732" y="396867"/>
                </a:lnTo>
                <a:lnTo>
                  <a:pt x="3280200" y="406765"/>
                </a:lnTo>
                <a:lnTo>
                  <a:pt x="3272507" y="413228"/>
                </a:lnTo>
                <a:lnTo>
                  <a:pt x="3261869" y="416745"/>
                </a:lnTo>
                <a:lnTo>
                  <a:pt x="3247503" y="417809"/>
                </a:lnTo>
                <a:lnTo>
                  <a:pt x="3363499" y="417809"/>
                </a:lnTo>
                <a:lnTo>
                  <a:pt x="3374211" y="392155"/>
                </a:lnTo>
                <a:lnTo>
                  <a:pt x="3402693" y="296870"/>
                </a:lnTo>
                <a:lnTo>
                  <a:pt x="3332327" y="296870"/>
                </a:lnTo>
                <a:lnTo>
                  <a:pt x="3280496" y="108384"/>
                </a:lnTo>
                <a:close/>
              </a:path>
              <a:path w="5190490" h="478155">
                <a:moveTo>
                  <a:pt x="3459036" y="108384"/>
                </a:moveTo>
                <a:lnTo>
                  <a:pt x="3376305" y="108384"/>
                </a:lnTo>
                <a:lnTo>
                  <a:pt x="3332327" y="296870"/>
                </a:lnTo>
                <a:lnTo>
                  <a:pt x="3402693" y="296870"/>
                </a:lnTo>
                <a:lnTo>
                  <a:pt x="3459036" y="108384"/>
                </a:lnTo>
                <a:close/>
              </a:path>
              <a:path w="5190490" h="478155">
                <a:moveTo>
                  <a:pt x="3651689" y="147115"/>
                </a:moveTo>
                <a:lnTo>
                  <a:pt x="3482051" y="147115"/>
                </a:lnTo>
                <a:lnTo>
                  <a:pt x="3482051" y="230369"/>
                </a:lnTo>
                <a:lnTo>
                  <a:pt x="3651689" y="230369"/>
                </a:lnTo>
                <a:lnTo>
                  <a:pt x="3651689" y="147115"/>
                </a:lnTo>
                <a:close/>
              </a:path>
              <a:path w="5190490" h="478155">
                <a:moveTo>
                  <a:pt x="3843307" y="7853"/>
                </a:moveTo>
                <a:lnTo>
                  <a:pt x="3700892" y="7853"/>
                </a:lnTo>
                <a:lnTo>
                  <a:pt x="3700892" y="374355"/>
                </a:lnTo>
                <a:lnTo>
                  <a:pt x="3784670" y="374355"/>
                </a:lnTo>
                <a:lnTo>
                  <a:pt x="3784670" y="106289"/>
                </a:lnTo>
                <a:lnTo>
                  <a:pt x="3870439" y="106289"/>
                </a:lnTo>
                <a:lnTo>
                  <a:pt x="3843307" y="7853"/>
                </a:lnTo>
                <a:close/>
              </a:path>
              <a:path w="5190490" h="478155">
                <a:moveTo>
                  <a:pt x="3870439" y="106289"/>
                </a:moveTo>
                <a:lnTo>
                  <a:pt x="3784670" y="106289"/>
                </a:lnTo>
                <a:lnTo>
                  <a:pt x="3861107" y="374355"/>
                </a:lnTo>
                <a:lnTo>
                  <a:pt x="3944361" y="374355"/>
                </a:lnTo>
                <a:lnTo>
                  <a:pt x="3978795" y="252882"/>
                </a:lnTo>
                <a:lnTo>
                  <a:pt x="3910844" y="252882"/>
                </a:lnTo>
                <a:lnTo>
                  <a:pt x="3870439" y="106289"/>
                </a:lnTo>
                <a:close/>
              </a:path>
              <a:path w="5190490" h="478155">
                <a:moveTo>
                  <a:pt x="4117131" y="104708"/>
                </a:moveTo>
                <a:lnTo>
                  <a:pt x="4020799" y="104708"/>
                </a:lnTo>
                <a:lnTo>
                  <a:pt x="4020799" y="374355"/>
                </a:lnTo>
                <a:lnTo>
                  <a:pt x="4117131" y="374355"/>
                </a:lnTo>
                <a:lnTo>
                  <a:pt x="4117131" y="104708"/>
                </a:lnTo>
                <a:close/>
              </a:path>
              <a:path w="5190490" h="478155">
                <a:moveTo>
                  <a:pt x="4117131" y="7853"/>
                </a:moveTo>
                <a:lnTo>
                  <a:pt x="3977868" y="7853"/>
                </a:lnTo>
                <a:lnTo>
                  <a:pt x="3910844" y="252882"/>
                </a:lnTo>
                <a:lnTo>
                  <a:pt x="3978795" y="252882"/>
                </a:lnTo>
                <a:lnTo>
                  <a:pt x="4020799" y="104708"/>
                </a:lnTo>
                <a:lnTo>
                  <a:pt x="4117131" y="104708"/>
                </a:lnTo>
                <a:lnTo>
                  <a:pt x="4117131" y="7853"/>
                </a:lnTo>
                <a:close/>
              </a:path>
              <a:path w="5190490" h="478155">
                <a:moveTo>
                  <a:pt x="4176270" y="414668"/>
                </a:moveTo>
                <a:lnTo>
                  <a:pt x="4176270" y="472791"/>
                </a:lnTo>
                <a:lnTo>
                  <a:pt x="4189596" y="474935"/>
                </a:lnTo>
                <a:lnTo>
                  <a:pt x="4203167" y="476587"/>
                </a:lnTo>
                <a:lnTo>
                  <a:pt x="4216248" y="477651"/>
                </a:lnTo>
                <a:lnTo>
                  <a:pt x="4228101" y="478027"/>
                </a:lnTo>
                <a:lnTo>
                  <a:pt x="4270694" y="473446"/>
                </a:lnTo>
                <a:lnTo>
                  <a:pt x="4302977" y="458654"/>
                </a:lnTo>
                <a:lnTo>
                  <a:pt x="4326620" y="432081"/>
                </a:lnTo>
                <a:lnTo>
                  <a:pt x="4332579" y="417809"/>
                </a:lnTo>
                <a:lnTo>
                  <a:pt x="4216583" y="417809"/>
                </a:lnTo>
                <a:lnTo>
                  <a:pt x="4206971" y="417612"/>
                </a:lnTo>
                <a:lnTo>
                  <a:pt x="4196623" y="417023"/>
                </a:lnTo>
                <a:lnTo>
                  <a:pt x="4186177" y="416042"/>
                </a:lnTo>
                <a:lnTo>
                  <a:pt x="4176270" y="414668"/>
                </a:lnTo>
                <a:close/>
              </a:path>
              <a:path w="5190490" h="478155">
                <a:moveTo>
                  <a:pt x="4249577" y="108384"/>
                </a:moveTo>
                <a:lnTo>
                  <a:pt x="4151664" y="108384"/>
                </a:lnTo>
                <a:lnTo>
                  <a:pt x="4254812" y="396343"/>
                </a:lnTo>
                <a:lnTo>
                  <a:pt x="4254812" y="396867"/>
                </a:lnTo>
                <a:lnTo>
                  <a:pt x="4249282" y="406765"/>
                </a:lnTo>
                <a:lnTo>
                  <a:pt x="4241592" y="413228"/>
                </a:lnTo>
                <a:lnTo>
                  <a:pt x="4230954" y="416745"/>
                </a:lnTo>
                <a:lnTo>
                  <a:pt x="4216583" y="417809"/>
                </a:lnTo>
                <a:lnTo>
                  <a:pt x="4332579" y="417809"/>
                </a:lnTo>
                <a:lnTo>
                  <a:pt x="4343291" y="392155"/>
                </a:lnTo>
                <a:lnTo>
                  <a:pt x="4371774" y="296870"/>
                </a:lnTo>
                <a:lnTo>
                  <a:pt x="4301408" y="296870"/>
                </a:lnTo>
                <a:lnTo>
                  <a:pt x="4249577" y="108384"/>
                </a:lnTo>
                <a:close/>
              </a:path>
              <a:path w="5190490" h="478155">
                <a:moveTo>
                  <a:pt x="4428116" y="108384"/>
                </a:moveTo>
                <a:lnTo>
                  <a:pt x="4345386" y="108384"/>
                </a:lnTo>
                <a:lnTo>
                  <a:pt x="4301408" y="296870"/>
                </a:lnTo>
                <a:lnTo>
                  <a:pt x="4371774" y="296870"/>
                </a:lnTo>
                <a:lnTo>
                  <a:pt x="4428116" y="108384"/>
                </a:lnTo>
                <a:close/>
              </a:path>
              <a:path w="5190490" h="478155">
                <a:moveTo>
                  <a:pt x="4567881" y="100520"/>
                </a:moveTo>
                <a:lnTo>
                  <a:pt x="4523824" y="107051"/>
                </a:lnTo>
                <a:lnTo>
                  <a:pt x="4486451" y="125620"/>
                </a:lnTo>
                <a:lnTo>
                  <a:pt x="4457548" y="154695"/>
                </a:lnTo>
                <a:lnTo>
                  <a:pt x="4438897" y="192740"/>
                </a:lnTo>
                <a:lnTo>
                  <a:pt x="4432283" y="238223"/>
                </a:lnTo>
                <a:lnTo>
                  <a:pt x="4432283" y="244505"/>
                </a:lnTo>
                <a:lnTo>
                  <a:pt x="4439006" y="291198"/>
                </a:lnTo>
                <a:lnTo>
                  <a:pt x="4458167" y="329395"/>
                </a:lnTo>
                <a:lnTo>
                  <a:pt x="4488261" y="358015"/>
                </a:lnTo>
                <a:lnTo>
                  <a:pt x="4527778" y="375980"/>
                </a:lnTo>
                <a:lnTo>
                  <a:pt x="4575211" y="382208"/>
                </a:lnTo>
                <a:lnTo>
                  <a:pt x="4616405" y="377103"/>
                </a:lnTo>
                <a:lnTo>
                  <a:pt x="4651854" y="362575"/>
                </a:lnTo>
                <a:lnTo>
                  <a:pt x="4680135" y="339801"/>
                </a:lnTo>
                <a:lnTo>
                  <a:pt x="4688425" y="327236"/>
                </a:lnTo>
                <a:lnTo>
                  <a:pt x="4578352" y="327236"/>
                </a:lnTo>
                <a:lnTo>
                  <a:pt x="4557648" y="323505"/>
                </a:lnTo>
                <a:lnTo>
                  <a:pt x="4541508" y="311528"/>
                </a:lnTo>
                <a:lnTo>
                  <a:pt x="4530571" y="290125"/>
                </a:lnTo>
                <a:lnTo>
                  <a:pt x="4525474" y="258117"/>
                </a:lnTo>
                <a:lnTo>
                  <a:pt x="4701396" y="258117"/>
                </a:lnTo>
                <a:lnTo>
                  <a:pt x="4701396" y="241364"/>
                </a:lnTo>
                <a:lnTo>
                  <a:pt x="4698041" y="212569"/>
                </a:lnTo>
                <a:lnTo>
                  <a:pt x="4525998" y="212569"/>
                </a:lnTo>
                <a:lnTo>
                  <a:pt x="4531233" y="185516"/>
                </a:lnTo>
                <a:lnTo>
                  <a:pt x="4540395" y="167348"/>
                </a:lnTo>
                <a:lnTo>
                  <a:pt x="4553091" y="157131"/>
                </a:lnTo>
                <a:lnTo>
                  <a:pt x="4568928" y="153932"/>
                </a:lnTo>
                <a:lnTo>
                  <a:pt x="4679190" y="153932"/>
                </a:lnTo>
                <a:lnTo>
                  <a:pt x="4679130" y="153790"/>
                </a:lnTo>
                <a:lnTo>
                  <a:pt x="4651975" y="124766"/>
                </a:lnTo>
                <a:lnTo>
                  <a:pt x="4614742" y="106724"/>
                </a:lnTo>
                <a:lnTo>
                  <a:pt x="4567881" y="100520"/>
                </a:lnTo>
                <a:close/>
              </a:path>
              <a:path w="5190490" h="478155">
                <a:moveTo>
                  <a:pt x="4635953" y="284829"/>
                </a:moveTo>
                <a:lnTo>
                  <a:pt x="4621948" y="304265"/>
                </a:lnTo>
                <a:lnTo>
                  <a:pt x="4607549" y="317419"/>
                </a:lnTo>
                <a:lnTo>
                  <a:pt x="4592952" y="324880"/>
                </a:lnTo>
                <a:lnTo>
                  <a:pt x="4578352" y="327236"/>
                </a:lnTo>
                <a:lnTo>
                  <a:pt x="4688425" y="327236"/>
                </a:lnTo>
                <a:lnTo>
                  <a:pt x="4699825" y="309959"/>
                </a:lnTo>
                <a:lnTo>
                  <a:pt x="4635953" y="284829"/>
                </a:lnTo>
                <a:close/>
              </a:path>
              <a:path w="5190490" h="478155">
                <a:moveTo>
                  <a:pt x="4679190" y="153932"/>
                </a:moveTo>
                <a:lnTo>
                  <a:pt x="4568928" y="153932"/>
                </a:lnTo>
                <a:lnTo>
                  <a:pt x="4585467" y="156910"/>
                </a:lnTo>
                <a:lnTo>
                  <a:pt x="4597536" y="166759"/>
                </a:lnTo>
                <a:lnTo>
                  <a:pt x="4605382" y="184854"/>
                </a:lnTo>
                <a:lnTo>
                  <a:pt x="4609252" y="212569"/>
                </a:lnTo>
                <a:lnTo>
                  <a:pt x="4698041" y="212569"/>
                </a:lnTo>
                <a:lnTo>
                  <a:pt x="4695754" y="192941"/>
                </a:lnTo>
                <a:lnTo>
                  <a:pt x="4679190" y="153932"/>
                </a:lnTo>
                <a:close/>
              </a:path>
              <a:path w="5190490" h="478155">
                <a:moveTo>
                  <a:pt x="4828083" y="108384"/>
                </a:moveTo>
                <a:lnTo>
                  <a:pt x="4735939" y="108384"/>
                </a:lnTo>
                <a:lnTo>
                  <a:pt x="4735939" y="374355"/>
                </a:lnTo>
                <a:lnTo>
                  <a:pt x="4828083" y="374355"/>
                </a:lnTo>
                <a:lnTo>
                  <a:pt x="4828083" y="253405"/>
                </a:lnTo>
                <a:lnTo>
                  <a:pt x="4831838" y="224676"/>
                </a:lnTo>
                <a:lnTo>
                  <a:pt x="4843200" y="205370"/>
                </a:lnTo>
                <a:lnTo>
                  <a:pt x="4862318" y="194507"/>
                </a:lnTo>
                <a:lnTo>
                  <a:pt x="4889338" y="191104"/>
                </a:lnTo>
                <a:lnTo>
                  <a:pt x="4918666" y="191104"/>
                </a:lnTo>
                <a:lnTo>
                  <a:pt x="4918666" y="172780"/>
                </a:lnTo>
                <a:lnTo>
                  <a:pt x="4828083" y="172780"/>
                </a:lnTo>
                <a:lnTo>
                  <a:pt x="4828083" y="108384"/>
                </a:lnTo>
                <a:close/>
              </a:path>
              <a:path w="5190490" h="478155">
                <a:moveTo>
                  <a:pt x="4918666" y="191104"/>
                </a:moveTo>
                <a:lnTo>
                  <a:pt x="4889338" y="191104"/>
                </a:lnTo>
                <a:lnTo>
                  <a:pt x="4895908" y="191365"/>
                </a:lnTo>
                <a:lnTo>
                  <a:pt x="4903806" y="192020"/>
                </a:lnTo>
                <a:lnTo>
                  <a:pt x="4911802" y="192871"/>
                </a:lnTo>
                <a:lnTo>
                  <a:pt x="4918666" y="193721"/>
                </a:lnTo>
                <a:lnTo>
                  <a:pt x="4918666" y="191104"/>
                </a:lnTo>
                <a:close/>
              </a:path>
              <a:path w="5190490" h="478155">
                <a:moveTo>
                  <a:pt x="4909766" y="104195"/>
                </a:moveTo>
                <a:lnTo>
                  <a:pt x="4904531" y="104195"/>
                </a:lnTo>
                <a:lnTo>
                  <a:pt x="4879550" y="108285"/>
                </a:lnTo>
                <a:lnTo>
                  <a:pt x="4858253" y="120818"/>
                </a:lnTo>
                <a:lnTo>
                  <a:pt x="4840983" y="142185"/>
                </a:lnTo>
                <a:lnTo>
                  <a:pt x="4828083" y="172780"/>
                </a:lnTo>
                <a:lnTo>
                  <a:pt x="4918666" y="172780"/>
                </a:lnTo>
                <a:lnTo>
                  <a:pt x="4918666" y="105766"/>
                </a:lnTo>
                <a:lnTo>
                  <a:pt x="4914478" y="104708"/>
                </a:lnTo>
                <a:lnTo>
                  <a:pt x="4909766" y="104195"/>
                </a:lnTo>
                <a:close/>
              </a:path>
              <a:path w="5190490" h="478155">
                <a:moveTo>
                  <a:pt x="4972058" y="280640"/>
                </a:moveTo>
                <a:lnTo>
                  <a:pt x="4928593" y="324094"/>
                </a:lnTo>
                <a:lnTo>
                  <a:pt x="4952923" y="348856"/>
                </a:lnTo>
                <a:lnTo>
                  <a:pt x="4984225" y="367090"/>
                </a:lnTo>
                <a:lnTo>
                  <a:pt x="5021220" y="378355"/>
                </a:lnTo>
                <a:lnTo>
                  <a:pt x="5062631" y="382208"/>
                </a:lnTo>
                <a:lnTo>
                  <a:pt x="5114541" y="375467"/>
                </a:lnTo>
                <a:lnTo>
                  <a:pt x="5154718" y="356947"/>
                </a:lnTo>
                <a:lnTo>
                  <a:pt x="5180659" y="329199"/>
                </a:lnTo>
                <a:lnTo>
                  <a:pt x="5181184" y="327236"/>
                </a:lnTo>
                <a:lnTo>
                  <a:pt x="5056348" y="327236"/>
                </a:lnTo>
                <a:lnTo>
                  <a:pt x="5035300" y="324299"/>
                </a:lnTo>
                <a:lnTo>
                  <a:pt x="5013614" y="315521"/>
                </a:lnTo>
                <a:lnTo>
                  <a:pt x="4992222" y="300952"/>
                </a:lnTo>
                <a:lnTo>
                  <a:pt x="4972058" y="280640"/>
                </a:lnTo>
                <a:close/>
              </a:path>
              <a:path w="5190490" h="478155">
                <a:moveTo>
                  <a:pt x="5066296" y="100520"/>
                </a:moveTo>
                <a:lnTo>
                  <a:pt x="5013056" y="107131"/>
                </a:lnTo>
                <a:lnTo>
                  <a:pt x="4974539" y="125524"/>
                </a:lnTo>
                <a:lnTo>
                  <a:pt x="4951140" y="153538"/>
                </a:lnTo>
                <a:lnTo>
                  <a:pt x="4943252" y="189009"/>
                </a:lnTo>
                <a:lnTo>
                  <a:pt x="4948170" y="217903"/>
                </a:lnTo>
                <a:lnTo>
                  <a:pt x="4962956" y="241889"/>
                </a:lnTo>
                <a:lnTo>
                  <a:pt x="4987656" y="259987"/>
                </a:lnTo>
                <a:lnTo>
                  <a:pt x="5022318" y="271216"/>
                </a:lnTo>
                <a:lnTo>
                  <a:pt x="5060537" y="278546"/>
                </a:lnTo>
                <a:lnTo>
                  <a:pt x="5078795" y="283062"/>
                </a:lnTo>
                <a:lnTo>
                  <a:pt x="5090379" y="288362"/>
                </a:lnTo>
                <a:lnTo>
                  <a:pt x="5096465" y="295038"/>
                </a:lnTo>
                <a:lnTo>
                  <a:pt x="5098232" y="303676"/>
                </a:lnTo>
                <a:lnTo>
                  <a:pt x="5095663" y="312879"/>
                </a:lnTo>
                <a:lnTo>
                  <a:pt x="5087892" y="320364"/>
                </a:lnTo>
                <a:lnTo>
                  <a:pt x="5074819" y="325395"/>
                </a:lnTo>
                <a:lnTo>
                  <a:pt x="5056348" y="327236"/>
                </a:lnTo>
                <a:lnTo>
                  <a:pt x="5181184" y="327236"/>
                </a:lnTo>
                <a:lnTo>
                  <a:pt x="5189862" y="294776"/>
                </a:lnTo>
                <a:lnTo>
                  <a:pt x="5185052" y="263496"/>
                </a:lnTo>
                <a:lnTo>
                  <a:pt x="5169443" y="238158"/>
                </a:lnTo>
                <a:lnTo>
                  <a:pt x="5141267" y="219007"/>
                </a:lnTo>
                <a:lnTo>
                  <a:pt x="5098755" y="206286"/>
                </a:lnTo>
                <a:lnTo>
                  <a:pt x="5060537" y="198957"/>
                </a:lnTo>
                <a:lnTo>
                  <a:pt x="5045853" y="194916"/>
                </a:lnTo>
                <a:lnTo>
                  <a:pt x="5036519" y="189795"/>
                </a:lnTo>
                <a:lnTo>
                  <a:pt x="5031603" y="183496"/>
                </a:lnTo>
                <a:lnTo>
                  <a:pt x="5030171" y="175921"/>
                </a:lnTo>
                <a:lnTo>
                  <a:pt x="5032437" y="167569"/>
                </a:lnTo>
                <a:lnTo>
                  <a:pt x="5039268" y="160934"/>
                </a:lnTo>
                <a:lnTo>
                  <a:pt x="5050712" y="156558"/>
                </a:lnTo>
                <a:lnTo>
                  <a:pt x="5066819" y="154979"/>
                </a:lnTo>
                <a:lnTo>
                  <a:pt x="5174965" y="154979"/>
                </a:lnTo>
                <a:lnTo>
                  <a:pt x="5181486" y="148697"/>
                </a:lnTo>
                <a:lnTo>
                  <a:pt x="5160542" y="129242"/>
                </a:lnTo>
                <a:lnTo>
                  <a:pt x="5133314" y="114006"/>
                </a:lnTo>
                <a:lnTo>
                  <a:pt x="5101375" y="104072"/>
                </a:lnTo>
                <a:lnTo>
                  <a:pt x="5066296" y="100520"/>
                </a:lnTo>
                <a:close/>
              </a:path>
              <a:path w="5190490" h="478155">
                <a:moveTo>
                  <a:pt x="5174965" y="154979"/>
                </a:moveTo>
                <a:lnTo>
                  <a:pt x="5066819" y="154979"/>
                </a:lnTo>
                <a:lnTo>
                  <a:pt x="5085462" y="157220"/>
                </a:lnTo>
                <a:lnTo>
                  <a:pt x="5104057" y="163879"/>
                </a:lnTo>
                <a:lnTo>
                  <a:pt x="5121967" y="174857"/>
                </a:lnTo>
                <a:lnTo>
                  <a:pt x="5138555" y="190057"/>
                </a:lnTo>
                <a:lnTo>
                  <a:pt x="5174965" y="154979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4234942" y="2513062"/>
            <a:ext cx="11186160" cy="379095"/>
            <a:chOff x="4234942" y="2513062"/>
            <a:chExt cx="11186160" cy="379095"/>
          </a:xfrm>
        </p:grpSpPr>
        <p:sp>
          <p:nvSpPr>
            <p:cNvPr id="26" name="object 26"/>
            <p:cNvSpPr/>
            <p:nvPr/>
          </p:nvSpPr>
          <p:spPr>
            <a:xfrm>
              <a:off x="4234942" y="2519346"/>
              <a:ext cx="236220" cy="293370"/>
            </a:xfrm>
            <a:custGeom>
              <a:avLst/>
              <a:gdLst/>
              <a:ahLst/>
              <a:cxnLst/>
              <a:rect l="l" t="t" r="r" b="b"/>
              <a:pathLst>
                <a:path w="236220" h="293369">
                  <a:moveTo>
                    <a:pt x="98269" y="0"/>
                  </a:moveTo>
                  <a:lnTo>
                    <a:pt x="0" y="0"/>
                  </a:lnTo>
                  <a:lnTo>
                    <a:pt x="0" y="293132"/>
                  </a:lnTo>
                  <a:lnTo>
                    <a:pt x="98269" y="293132"/>
                  </a:lnTo>
                  <a:lnTo>
                    <a:pt x="147111" y="287259"/>
                  </a:lnTo>
                  <a:lnTo>
                    <a:pt x="185564" y="269668"/>
                  </a:lnTo>
                  <a:lnTo>
                    <a:pt x="201854" y="252515"/>
                  </a:lnTo>
                  <a:lnTo>
                    <a:pt x="52919" y="252515"/>
                  </a:lnTo>
                  <a:lnTo>
                    <a:pt x="52919" y="40616"/>
                  </a:lnTo>
                  <a:lnTo>
                    <a:pt x="201855" y="40616"/>
                  </a:lnTo>
                  <a:lnTo>
                    <a:pt x="185564" y="23463"/>
                  </a:lnTo>
                  <a:lnTo>
                    <a:pt x="147111" y="5872"/>
                  </a:lnTo>
                  <a:lnTo>
                    <a:pt x="98269" y="0"/>
                  </a:lnTo>
                  <a:close/>
                </a:path>
                <a:path w="236220" h="293369">
                  <a:moveTo>
                    <a:pt x="201855" y="40616"/>
                  </a:moveTo>
                  <a:lnTo>
                    <a:pt x="94688" y="40616"/>
                  </a:lnTo>
                  <a:lnTo>
                    <a:pt x="134589" y="47034"/>
                  </a:lnTo>
                  <a:lnTo>
                    <a:pt x="161475" y="66525"/>
                  </a:lnTo>
                  <a:lnTo>
                    <a:pt x="176650" y="99443"/>
                  </a:lnTo>
                  <a:lnTo>
                    <a:pt x="181418" y="146142"/>
                  </a:lnTo>
                  <a:lnTo>
                    <a:pt x="181418" y="146979"/>
                  </a:lnTo>
                  <a:lnTo>
                    <a:pt x="176650" y="193680"/>
                  </a:lnTo>
                  <a:lnTo>
                    <a:pt x="161475" y="226601"/>
                  </a:lnTo>
                  <a:lnTo>
                    <a:pt x="134589" y="246096"/>
                  </a:lnTo>
                  <a:lnTo>
                    <a:pt x="94688" y="252515"/>
                  </a:lnTo>
                  <a:lnTo>
                    <a:pt x="201854" y="252515"/>
                  </a:lnTo>
                  <a:lnTo>
                    <a:pt x="213361" y="240398"/>
                  </a:lnTo>
                  <a:lnTo>
                    <a:pt x="230235" y="199488"/>
                  </a:lnTo>
                  <a:lnTo>
                    <a:pt x="235919" y="146979"/>
                  </a:lnTo>
                  <a:lnTo>
                    <a:pt x="235919" y="146142"/>
                  </a:lnTo>
                  <a:lnTo>
                    <a:pt x="230235" y="93638"/>
                  </a:lnTo>
                  <a:lnTo>
                    <a:pt x="213361" y="52731"/>
                  </a:lnTo>
                  <a:lnTo>
                    <a:pt x="201855" y="40616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99542" y="2513062"/>
              <a:ext cx="10921290" cy="378983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4223004" y="2984251"/>
            <a:ext cx="4065270" cy="382905"/>
          </a:xfrm>
          <a:custGeom>
            <a:avLst/>
            <a:gdLst/>
            <a:ahLst/>
            <a:cxnLst/>
            <a:rect l="l" t="t" r="r" b="b"/>
            <a:pathLst>
              <a:path w="4065270" h="382904">
                <a:moveTo>
                  <a:pt x="244665" y="98831"/>
                </a:moveTo>
                <a:lnTo>
                  <a:pt x="233654" y="56362"/>
                </a:lnTo>
                <a:lnTo>
                  <a:pt x="222567" y="39789"/>
                </a:lnTo>
                <a:lnTo>
                  <a:pt x="212940" y="25387"/>
                </a:lnTo>
                <a:lnTo>
                  <a:pt x="183121" y="6438"/>
                </a:lnTo>
                <a:lnTo>
                  <a:pt x="144805" y="0"/>
                </a:lnTo>
                <a:lnTo>
                  <a:pt x="101625" y="7772"/>
                </a:lnTo>
                <a:lnTo>
                  <a:pt x="65709" y="28981"/>
                </a:lnTo>
                <a:lnTo>
                  <a:pt x="37338" y="60413"/>
                </a:lnTo>
                <a:lnTo>
                  <a:pt x="16764" y="98894"/>
                </a:lnTo>
                <a:lnTo>
                  <a:pt x="4229" y="141236"/>
                </a:lnTo>
                <a:lnTo>
                  <a:pt x="0" y="184264"/>
                </a:lnTo>
                <a:lnTo>
                  <a:pt x="6972" y="234327"/>
                </a:lnTo>
                <a:lnTo>
                  <a:pt x="27406" y="272618"/>
                </a:lnTo>
                <a:lnTo>
                  <a:pt x="60591" y="297091"/>
                </a:lnTo>
                <a:lnTo>
                  <a:pt x="105829" y="305701"/>
                </a:lnTo>
                <a:lnTo>
                  <a:pt x="145605" y="299453"/>
                </a:lnTo>
                <a:lnTo>
                  <a:pt x="179717" y="280835"/>
                </a:lnTo>
                <a:lnTo>
                  <a:pt x="193141" y="265925"/>
                </a:lnTo>
                <a:lnTo>
                  <a:pt x="207416" y="250050"/>
                </a:lnTo>
                <a:lnTo>
                  <a:pt x="227965" y="207289"/>
                </a:lnTo>
                <a:lnTo>
                  <a:pt x="181813" y="195986"/>
                </a:lnTo>
                <a:lnTo>
                  <a:pt x="166560" y="228117"/>
                </a:lnTo>
                <a:lnTo>
                  <a:pt x="149034" y="249796"/>
                </a:lnTo>
                <a:lnTo>
                  <a:pt x="129501" y="262064"/>
                </a:lnTo>
                <a:lnTo>
                  <a:pt x="108216" y="265925"/>
                </a:lnTo>
                <a:lnTo>
                  <a:pt x="85090" y="260858"/>
                </a:lnTo>
                <a:lnTo>
                  <a:pt x="67983" y="246189"/>
                </a:lnTo>
                <a:lnTo>
                  <a:pt x="57353" y="222631"/>
                </a:lnTo>
                <a:lnTo>
                  <a:pt x="53708" y="190957"/>
                </a:lnTo>
                <a:lnTo>
                  <a:pt x="56654" y="158851"/>
                </a:lnTo>
                <a:lnTo>
                  <a:pt x="78206" y="92265"/>
                </a:lnTo>
                <a:lnTo>
                  <a:pt x="106324" y="54457"/>
                </a:lnTo>
                <a:lnTo>
                  <a:pt x="144805" y="39789"/>
                </a:lnTo>
                <a:lnTo>
                  <a:pt x="163271" y="43624"/>
                </a:lnTo>
                <a:lnTo>
                  <a:pt x="177939" y="55333"/>
                </a:lnTo>
                <a:lnTo>
                  <a:pt x="188556" y="75298"/>
                </a:lnTo>
                <a:lnTo>
                  <a:pt x="194932" y="103860"/>
                </a:lnTo>
                <a:lnTo>
                  <a:pt x="244665" y="98831"/>
                </a:lnTo>
                <a:close/>
              </a:path>
              <a:path w="4065270" h="382904">
                <a:moveTo>
                  <a:pt x="450557" y="129578"/>
                </a:moveTo>
                <a:lnTo>
                  <a:pt x="448259" y="123532"/>
                </a:lnTo>
                <a:lnTo>
                  <a:pt x="441236" y="105067"/>
                </a:lnTo>
                <a:lnTo>
                  <a:pt x="422681" y="89573"/>
                </a:lnTo>
                <a:lnTo>
                  <a:pt x="396278" y="84175"/>
                </a:lnTo>
                <a:lnTo>
                  <a:pt x="376402" y="87122"/>
                </a:lnTo>
                <a:lnTo>
                  <a:pt x="358089" y="95745"/>
                </a:lnTo>
                <a:lnTo>
                  <a:pt x="341566" y="109791"/>
                </a:lnTo>
                <a:lnTo>
                  <a:pt x="327050" y="128981"/>
                </a:lnTo>
                <a:lnTo>
                  <a:pt x="351726" y="6286"/>
                </a:lnTo>
                <a:lnTo>
                  <a:pt x="302793" y="6286"/>
                </a:lnTo>
                <a:lnTo>
                  <a:pt x="243522" y="299427"/>
                </a:lnTo>
                <a:lnTo>
                  <a:pt x="292455" y="299427"/>
                </a:lnTo>
                <a:lnTo>
                  <a:pt x="314731" y="189280"/>
                </a:lnTo>
                <a:lnTo>
                  <a:pt x="323291" y="163118"/>
                </a:lnTo>
                <a:lnTo>
                  <a:pt x="336651" y="142278"/>
                </a:lnTo>
                <a:lnTo>
                  <a:pt x="352818" y="128981"/>
                </a:lnTo>
                <a:lnTo>
                  <a:pt x="353390" y="128511"/>
                </a:lnTo>
                <a:lnTo>
                  <a:pt x="372021" y="123532"/>
                </a:lnTo>
                <a:lnTo>
                  <a:pt x="387210" y="126199"/>
                </a:lnTo>
                <a:lnTo>
                  <a:pt x="396875" y="134480"/>
                </a:lnTo>
                <a:lnTo>
                  <a:pt x="400875" y="148805"/>
                </a:lnTo>
                <a:lnTo>
                  <a:pt x="399059" y="169608"/>
                </a:lnTo>
                <a:lnTo>
                  <a:pt x="372808" y="299427"/>
                </a:lnTo>
                <a:lnTo>
                  <a:pt x="421741" y="299427"/>
                </a:lnTo>
                <a:lnTo>
                  <a:pt x="449199" y="162064"/>
                </a:lnTo>
                <a:lnTo>
                  <a:pt x="450557" y="129578"/>
                </a:lnTo>
                <a:close/>
              </a:path>
              <a:path w="4065270" h="382904">
                <a:moveTo>
                  <a:pt x="655002" y="137528"/>
                </a:moveTo>
                <a:lnTo>
                  <a:pt x="647750" y="120192"/>
                </a:lnTo>
                <a:lnTo>
                  <a:pt x="643077" y="108991"/>
                </a:lnTo>
                <a:lnTo>
                  <a:pt x="618464" y="90652"/>
                </a:lnTo>
                <a:lnTo>
                  <a:pt x="581710" y="84175"/>
                </a:lnTo>
                <a:lnTo>
                  <a:pt x="551954" y="88188"/>
                </a:lnTo>
                <a:lnTo>
                  <a:pt x="527202" y="99618"/>
                </a:lnTo>
                <a:lnTo>
                  <a:pt x="507517" y="117563"/>
                </a:lnTo>
                <a:lnTo>
                  <a:pt x="492988" y="141135"/>
                </a:lnTo>
                <a:lnTo>
                  <a:pt x="534365" y="153276"/>
                </a:lnTo>
                <a:lnTo>
                  <a:pt x="543839" y="139090"/>
                </a:lnTo>
                <a:lnTo>
                  <a:pt x="554647" y="128727"/>
                </a:lnTo>
                <a:lnTo>
                  <a:pt x="566369" y="122351"/>
                </a:lnTo>
                <a:lnTo>
                  <a:pt x="578523" y="120192"/>
                </a:lnTo>
                <a:lnTo>
                  <a:pt x="593674" y="123088"/>
                </a:lnTo>
                <a:lnTo>
                  <a:pt x="603681" y="131762"/>
                </a:lnTo>
                <a:lnTo>
                  <a:pt x="608164" y="146164"/>
                </a:lnTo>
                <a:lnTo>
                  <a:pt x="606767" y="166255"/>
                </a:lnTo>
                <a:lnTo>
                  <a:pt x="605967" y="170027"/>
                </a:lnTo>
                <a:lnTo>
                  <a:pt x="599998" y="170027"/>
                </a:lnTo>
                <a:lnTo>
                  <a:pt x="599998" y="198501"/>
                </a:lnTo>
                <a:lnTo>
                  <a:pt x="588733" y="238683"/>
                </a:lnTo>
                <a:lnTo>
                  <a:pt x="559828" y="267119"/>
                </a:lnTo>
                <a:lnTo>
                  <a:pt x="541121" y="271360"/>
                </a:lnTo>
                <a:lnTo>
                  <a:pt x="528510" y="269392"/>
                </a:lnTo>
                <a:lnTo>
                  <a:pt x="518998" y="263728"/>
                </a:lnTo>
                <a:lnTo>
                  <a:pt x="512991" y="254762"/>
                </a:lnTo>
                <a:lnTo>
                  <a:pt x="510895" y="242887"/>
                </a:lnTo>
                <a:lnTo>
                  <a:pt x="514718" y="225348"/>
                </a:lnTo>
                <a:lnTo>
                  <a:pt x="527151" y="211277"/>
                </a:lnTo>
                <a:lnTo>
                  <a:pt x="549656" y="201904"/>
                </a:lnTo>
                <a:lnTo>
                  <a:pt x="583692" y="198501"/>
                </a:lnTo>
                <a:lnTo>
                  <a:pt x="599998" y="198501"/>
                </a:lnTo>
                <a:lnTo>
                  <a:pt x="599998" y="170027"/>
                </a:lnTo>
                <a:lnTo>
                  <a:pt x="580910" y="170027"/>
                </a:lnTo>
                <a:lnTo>
                  <a:pt x="525005" y="176085"/>
                </a:lnTo>
                <a:lnTo>
                  <a:pt x="488111" y="192747"/>
                </a:lnTo>
                <a:lnTo>
                  <a:pt x="467779" y="217728"/>
                </a:lnTo>
                <a:lnTo>
                  <a:pt x="461556" y="248754"/>
                </a:lnTo>
                <a:lnTo>
                  <a:pt x="465772" y="271653"/>
                </a:lnTo>
                <a:lnTo>
                  <a:pt x="477723" y="289369"/>
                </a:lnTo>
                <a:lnTo>
                  <a:pt x="496303" y="300812"/>
                </a:lnTo>
                <a:lnTo>
                  <a:pt x="520446" y="304863"/>
                </a:lnTo>
                <a:lnTo>
                  <a:pt x="540054" y="302018"/>
                </a:lnTo>
                <a:lnTo>
                  <a:pt x="557987" y="294030"/>
                </a:lnTo>
                <a:lnTo>
                  <a:pt x="573760" y="281724"/>
                </a:lnTo>
                <a:lnTo>
                  <a:pt x="582358" y="271360"/>
                </a:lnTo>
                <a:lnTo>
                  <a:pt x="586879" y="265925"/>
                </a:lnTo>
                <a:lnTo>
                  <a:pt x="580110" y="299427"/>
                </a:lnTo>
                <a:lnTo>
                  <a:pt x="628650" y="299427"/>
                </a:lnTo>
                <a:lnTo>
                  <a:pt x="635381" y="265925"/>
                </a:lnTo>
                <a:lnTo>
                  <a:pt x="648919" y="198501"/>
                </a:lnTo>
                <a:lnTo>
                  <a:pt x="653719" y="174625"/>
                </a:lnTo>
                <a:lnTo>
                  <a:pt x="655002" y="137528"/>
                </a:lnTo>
                <a:close/>
              </a:path>
              <a:path w="4065270" h="382904">
                <a:moveTo>
                  <a:pt x="761949" y="90462"/>
                </a:moveTo>
                <a:lnTo>
                  <a:pt x="713028" y="90462"/>
                </a:lnTo>
                <a:lnTo>
                  <a:pt x="670852" y="299427"/>
                </a:lnTo>
                <a:lnTo>
                  <a:pt x="719785" y="299427"/>
                </a:lnTo>
                <a:lnTo>
                  <a:pt x="761949" y="90462"/>
                </a:lnTo>
                <a:close/>
              </a:path>
              <a:path w="4065270" h="382904">
                <a:moveTo>
                  <a:pt x="777875" y="11315"/>
                </a:moveTo>
                <a:lnTo>
                  <a:pt x="728941" y="11315"/>
                </a:lnTo>
                <a:lnTo>
                  <a:pt x="718997" y="60718"/>
                </a:lnTo>
                <a:lnTo>
                  <a:pt x="767918" y="60718"/>
                </a:lnTo>
                <a:lnTo>
                  <a:pt x="777875" y="11315"/>
                </a:lnTo>
                <a:close/>
              </a:path>
              <a:path w="4065270" h="382904">
                <a:moveTo>
                  <a:pt x="928268" y="88366"/>
                </a:moveTo>
                <a:lnTo>
                  <a:pt x="926668" y="87947"/>
                </a:lnTo>
                <a:lnTo>
                  <a:pt x="923493" y="87528"/>
                </a:lnTo>
                <a:lnTo>
                  <a:pt x="921105" y="87528"/>
                </a:lnTo>
                <a:lnTo>
                  <a:pt x="898017" y="90335"/>
                </a:lnTo>
                <a:lnTo>
                  <a:pt x="878090" y="98945"/>
                </a:lnTo>
                <a:lnTo>
                  <a:pt x="861072" y="113677"/>
                </a:lnTo>
                <a:lnTo>
                  <a:pt x="846709" y="134848"/>
                </a:lnTo>
                <a:lnTo>
                  <a:pt x="855853" y="90462"/>
                </a:lnTo>
                <a:lnTo>
                  <a:pt x="806932" y="90462"/>
                </a:lnTo>
                <a:lnTo>
                  <a:pt x="764755" y="299427"/>
                </a:lnTo>
                <a:lnTo>
                  <a:pt x="813689" y="299427"/>
                </a:lnTo>
                <a:lnTo>
                  <a:pt x="833589" y="201015"/>
                </a:lnTo>
                <a:lnTo>
                  <a:pt x="843064" y="172605"/>
                </a:lnTo>
                <a:lnTo>
                  <a:pt x="858100" y="152171"/>
                </a:lnTo>
                <a:lnTo>
                  <a:pt x="878281" y="139827"/>
                </a:lnTo>
                <a:lnTo>
                  <a:pt x="903211" y="135686"/>
                </a:lnTo>
                <a:lnTo>
                  <a:pt x="907973" y="135686"/>
                </a:lnTo>
                <a:lnTo>
                  <a:pt x="913942" y="136525"/>
                </a:lnTo>
                <a:lnTo>
                  <a:pt x="918718" y="136944"/>
                </a:lnTo>
                <a:lnTo>
                  <a:pt x="918959" y="135686"/>
                </a:lnTo>
                <a:lnTo>
                  <a:pt x="919124" y="134848"/>
                </a:lnTo>
                <a:lnTo>
                  <a:pt x="928268" y="88366"/>
                </a:lnTo>
                <a:close/>
              </a:path>
              <a:path w="4065270" h="382904">
                <a:moveTo>
                  <a:pt x="966482" y="240792"/>
                </a:moveTo>
                <a:lnTo>
                  <a:pt x="912380" y="240792"/>
                </a:lnTo>
                <a:lnTo>
                  <a:pt x="900442" y="299427"/>
                </a:lnTo>
                <a:lnTo>
                  <a:pt x="922718" y="299427"/>
                </a:lnTo>
                <a:lnTo>
                  <a:pt x="889292" y="360565"/>
                </a:lnTo>
                <a:lnTo>
                  <a:pt x="917943" y="360565"/>
                </a:lnTo>
                <a:lnTo>
                  <a:pt x="954544" y="299427"/>
                </a:lnTo>
                <a:lnTo>
                  <a:pt x="966482" y="240792"/>
                </a:lnTo>
                <a:close/>
              </a:path>
              <a:path w="4065270" h="382904">
                <a:moveTo>
                  <a:pt x="1322565" y="299427"/>
                </a:moveTo>
                <a:lnTo>
                  <a:pt x="1313040" y="223202"/>
                </a:lnTo>
                <a:lnTo>
                  <a:pt x="1307922" y="182168"/>
                </a:lnTo>
                <a:lnTo>
                  <a:pt x="1291971" y="54444"/>
                </a:lnTo>
                <a:lnTo>
                  <a:pt x="1285963" y="6286"/>
                </a:lnTo>
                <a:lnTo>
                  <a:pt x="1256118" y="6286"/>
                </a:lnTo>
                <a:lnTo>
                  <a:pt x="1256118" y="182168"/>
                </a:lnTo>
                <a:lnTo>
                  <a:pt x="1178153" y="182168"/>
                </a:lnTo>
                <a:lnTo>
                  <a:pt x="1242999" y="54444"/>
                </a:lnTo>
                <a:lnTo>
                  <a:pt x="1256118" y="182168"/>
                </a:lnTo>
                <a:lnTo>
                  <a:pt x="1256118" y="6286"/>
                </a:lnTo>
                <a:lnTo>
                  <a:pt x="1223111" y="6286"/>
                </a:lnTo>
                <a:lnTo>
                  <a:pt x="1068349" y="299427"/>
                </a:lnTo>
                <a:lnTo>
                  <a:pt x="1118870" y="299427"/>
                </a:lnTo>
                <a:lnTo>
                  <a:pt x="1157465" y="223202"/>
                </a:lnTo>
                <a:lnTo>
                  <a:pt x="1260500" y="223202"/>
                </a:lnTo>
                <a:lnTo>
                  <a:pt x="1268463" y="299427"/>
                </a:lnTo>
                <a:lnTo>
                  <a:pt x="1322565" y="299427"/>
                </a:lnTo>
                <a:close/>
              </a:path>
              <a:path w="4065270" h="382904">
                <a:moveTo>
                  <a:pt x="1583182" y="6286"/>
                </a:moveTo>
                <a:lnTo>
                  <a:pt x="1533855" y="6286"/>
                </a:lnTo>
                <a:lnTo>
                  <a:pt x="1508404" y="133172"/>
                </a:lnTo>
                <a:lnTo>
                  <a:pt x="1501317" y="117678"/>
                </a:lnTo>
                <a:lnTo>
                  <a:pt x="1500047" y="114922"/>
                </a:lnTo>
                <a:lnTo>
                  <a:pt x="1500047" y="172123"/>
                </a:lnTo>
                <a:lnTo>
                  <a:pt x="1497787" y="195097"/>
                </a:lnTo>
                <a:lnTo>
                  <a:pt x="1482255" y="239483"/>
                </a:lnTo>
                <a:lnTo>
                  <a:pt x="1454835" y="267804"/>
                </a:lnTo>
                <a:lnTo>
                  <a:pt x="1436395" y="272199"/>
                </a:lnTo>
                <a:lnTo>
                  <a:pt x="1419301" y="268833"/>
                </a:lnTo>
                <a:lnTo>
                  <a:pt x="1406550" y="259067"/>
                </a:lnTo>
                <a:lnTo>
                  <a:pt x="1398562" y="243408"/>
                </a:lnTo>
                <a:lnTo>
                  <a:pt x="1395806" y="222364"/>
                </a:lnTo>
                <a:lnTo>
                  <a:pt x="1398054" y="196227"/>
                </a:lnTo>
                <a:lnTo>
                  <a:pt x="1413433" y="148818"/>
                </a:lnTo>
                <a:lnTo>
                  <a:pt x="1447558" y="118681"/>
                </a:lnTo>
                <a:lnTo>
                  <a:pt x="1456270" y="117678"/>
                </a:lnTo>
                <a:lnTo>
                  <a:pt x="1474025" y="121183"/>
                </a:lnTo>
                <a:lnTo>
                  <a:pt x="1487855" y="131559"/>
                </a:lnTo>
                <a:lnTo>
                  <a:pt x="1496834" y="148602"/>
                </a:lnTo>
                <a:lnTo>
                  <a:pt x="1500047" y="172123"/>
                </a:lnTo>
                <a:lnTo>
                  <a:pt x="1500047" y="114922"/>
                </a:lnTo>
                <a:lnTo>
                  <a:pt x="1499323" y="113334"/>
                </a:lnTo>
                <a:lnTo>
                  <a:pt x="1485620" y="97840"/>
                </a:lnTo>
                <a:lnTo>
                  <a:pt x="1467891" y="87769"/>
                </a:lnTo>
                <a:lnTo>
                  <a:pt x="1446720" y="84175"/>
                </a:lnTo>
                <a:lnTo>
                  <a:pt x="1405166" y="95669"/>
                </a:lnTo>
                <a:lnTo>
                  <a:pt x="1373873" y="125895"/>
                </a:lnTo>
                <a:lnTo>
                  <a:pt x="1354137" y="168440"/>
                </a:lnTo>
                <a:lnTo>
                  <a:pt x="1347266" y="216928"/>
                </a:lnTo>
                <a:lnTo>
                  <a:pt x="1352804" y="253758"/>
                </a:lnTo>
                <a:lnTo>
                  <a:pt x="1367904" y="281724"/>
                </a:lnTo>
                <a:lnTo>
                  <a:pt x="1390408" y="299491"/>
                </a:lnTo>
                <a:lnTo>
                  <a:pt x="1418082" y="305701"/>
                </a:lnTo>
                <a:lnTo>
                  <a:pt x="1436128" y="302996"/>
                </a:lnTo>
                <a:lnTo>
                  <a:pt x="1452943" y="295287"/>
                </a:lnTo>
                <a:lnTo>
                  <a:pt x="1468043" y="283260"/>
                </a:lnTo>
                <a:lnTo>
                  <a:pt x="1477149" y="272199"/>
                </a:lnTo>
                <a:lnTo>
                  <a:pt x="1480947" y="267589"/>
                </a:lnTo>
                <a:lnTo>
                  <a:pt x="1474571" y="299427"/>
                </a:lnTo>
                <a:lnTo>
                  <a:pt x="1523911" y="299427"/>
                </a:lnTo>
                <a:lnTo>
                  <a:pt x="1530337" y="267589"/>
                </a:lnTo>
                <a:lnTo>
                  <a:pt x="1557528" y="133172"/>
                </a:lnTo>
                <a:lnTo>
                  <a:pt x="1583182" y="6286"/>
                </a:lnTo>
                <a:close/>
              </a:path>
              <a:path w="4065270" h="382904">
                <a:moveTo>
                  <a:pt x="1784921" y="90462"/>
                </a:moveTo>
                <a:lnTo>
                  <a:pt x="1737969" y="90462"/>
                </a:lnTo>
                <a:lnTo>
                  <a:pt x="1656816" y="259219"/>
                </a:lnTo>
                <a:lnTo>
                  <a:pt x="1644091" y="90462"/>
                </a:lnTo>
                <a:lnTo>
                  <a:pt x="1594358" y="90462"/>
                </a:lnTo>
                <a:lnTo>
                  <a:pt x="1616240" y="299427"/>
                </a:lnTo>
                <a:lnTo>
                  <a:pt x="1678305" y="299427"/>
                </a:lnTo>
                <a:lnTo>
                  <a:pt x="1698815" y="259219"/>
                </a:lnTo>
                <a:lnTo>
                  <a:pt x="1784921" y="90462"/>
                </a:lnTo>
                <a:close/>
              </a:path>
              <a:path w="4065270" h="382904">
                <a:moveTo>
                  <a:pt x="1862531" y="90462"/>
                </a:moveTo>
                <a:lnTo>
                  <a:pt x="1813598" y="90462"/>
                </a:lnTo>
                <a:lnTo>
                  <a:pt x="1771421" y="299427"/>
                </a:lnTo>
                <a:lnTo>
                  <a:pt x="1820354" y="299427"/>
                </a:lnTo>
                <a:lnTo>
                  <a:pt x="1862531" y="90462"/>
                </a:lnTo>
                <a:close/>
              </a:path>
              <a:path w="4065270" h="382904">
                <a:moveTo>
                  <a:pt x="1878444" y="11315"/>
                </a:moveTo>
                <a:lnTo>
                  <a:pt x="1829511" y="11315"/>
                </a:lnTo>
                <a:lnTo>
                  <a:pt x="1819567" y="60731"/>
                </a:lnTo>
                <a:lnTo>
                  <a:pt x="1868487" y="60731"/>
                </a:lnTo>
                <a:lnTo>
                  <a:pt x="1878444" y="11315"/>
                </a:lnTo>
                <a:close/>
              </a:path>
              <a:path w="4065270" h="382904">
                <a:moveTo>
                  <a:pt x="2057082" y="135267"/>
                </a:moveTo>
                <a:lnTo>
                  <a:pt x="2021827" y="96532"/>
                </a:lnTo>
                <a:lnTo>
                  <a:pt x="1975523" y="84175"/>
                </a:lnTo>
                <a:lnTo>
                  <a:pt x="1939810" y="89649"/>
                </a:lnTo>
                <a:lnTo>
                  <a:pt x="1913610" y="104381"/>
                </a:lnTo>
                <a:lnTo>
                  <a:pt x="1897481" y="125869"/>
                </a:lnTo>
                <a:lnTo>
                  <a:pt x="1891982" y="151599"/>
                </a:lnTo>
                <a:lnTo>
                  <a:pt x="1894865" y="171780"/>
                </a:lnTo>
                <a:lnTo>
                  <a:pt x="1903768" y="188087"/>
                </a:lnTo>
                <a:lnTo>
                  <a:pt x="1919008" y="201002"/>
                </a:lnTo>
                <a:lnTo>
                  <a:pt x="1940915" y="211061"/>
                </a:lnTo>
                <a:lnTo>
                  <a:pt x="1967166" y="220268"/>
                </a:lnTo>
                <a:lnTo>
                  <a:pt x="1981212" y="226174"/>
                </a:lnTo>
                <a:lnTo>
                  <a:pt x="1990001" y="232321"/>
                </a:lnTo>
                <a:lnTo>
                  <a:pt x="1994535" y="239242"/>
                </a:lnTo>
                <a:lnTo>
                  <a:pt x="1995817" y="247497"/>
                </a:lnTo>
                <a:lnTo>
                  <a:pt x="1993379" y="256768"/>
                </a:lnTo>
                <a:lnTo>
                  <a:pt x="1986419" y="264502"/>
                </a:lnTo>
                <a:lnTo>
                  <a:pt x="1975510" y="269811"/>
                </a:lnTo>
                <a:lnTo>
                  <a:pt x="1961197" y="271780"/>
                </a:lnTo>
                <a:lnTo>
                  <a:pt x="1943506" y="269316"/>
                </a:lnTo>
                <a:lnTo>
                  <a:pt x="1926691" y="261518"/>
                </a:lnTo>
                <a:lnTo>
                  <a:pt x="1910626" y="247764"/>
                </a:lnTo>
                <a:lnTo>
                  <a:pt x="1895157" y="227393"/>
                </a:lnTo>
                <a:lnTo>
                  <a:pt x="1863737" y="248754"/>
                </a:lnTo>
                <a:lnTo>
                  <a:pt x="1881797" y="273723"/>
                </a:lnTo>
                <a:lnTo>
                  <a:pt x="1904022" y="291515"/>
                </a:lnTo>
                <a:lnTo>
                  <a:pt x="1929968" y="302171"/>
                </a:lnTo>
                <a:lnTo>
                  <a:pt x="1959216" y="305701"/>
                </a:lnTo>
                <a:lnTo>
                  <a:pt x="1992998" y="300736"/>
                </a:lnTo>
                <a:lnTo>
                  <a:pt x="2019985" y="286969"/>
                </a:lnTo>
                <a:lnTo>
                  <a:pt x="2033028" y="271780"/>
                </a:lnTo>
                <a:lnTo>
                  <a:pt x="2037880" y="266128"/>
                </a:lnTo>
                <a:lnTo>
                  <a:pt x="2044344" y="239953"/>
                </a:lnTo>
                <a:lnTo>
                  <a:pt x="2041385" y="219659"/>
                </a:lnTo>
                <a:lnTo>
                  <a:pt x="2031619" y="203161"/>
                </a:lnTo>
                <a:lnTo>
                  <a:pt x="2013800" y="189255"/>
                </a:lnTo>
                <a:lnTo>
                  <a:pt x="1986661" y="176720"/>
                </a:lnTo>
                <a:lnTo>
                  <a:pt x="1964385" y="168351"/>
                </a:lnTo>
                <a:lnTo>
                  <a:pt x="1952879" y="163106"/>
                </a:lnTo>
                <a:lnTo>
                  <a:pt x="1945398" y="157200"/>
                </a:lnTo>
                <a:lnTo>
                  <a:pt x="1941347" y="150266"/>
                </a:lnTo>
                <a:lnTo>
                  <a:pt x="1940128" y="141960"/>
                </a:lnTo>
                <a:lnTo>
                  <a:pt x="1942477" y="132524"/>
                </a:lnTo>
                <a:lnTo>
                  <a:pt x="1949119" y="124802"/>
                </a:lnTo>
                <a:lnTo>
                  <a:pt x="1959419" y="119595"/>
                </a:lnTo>
                <a:lnTo>
                  <a:pt x="1972741" y="117678"/>
                </a:lnTo>
                <a:lnTo>
                  <a:pt x="1987219" y="119799"/>
                </a:lnTo>
                <a:lnTo>
                  <a:pt x="2000288" y="126479"/>
                </a:lnTo>
                <a:lnTo>
                  <a:pt x="2012911" y="138176"/>
                </a:lnTo>
                <a:lnTo>
                  <a:pt x="2026043" y="155359"/>
                </a:lnTo>
                <a:lnTo>
                  <a:pt x="2057082" y="135267"/>
                </a:lnTo>
                <a:close/>
              </a:path>
              <a:path w="4065270" h="382904">
                <a:moveTo>
                  <a:pt x="2272296" y="174637"/>
                </a:moveTo>
                <a:lnTo>
                  <a:pt x="2265959" y="137172"/>
                </a:lnTo>
                <a:lnTo>
                  <a:pt x="2253729" y="117678"/>
                </a:lnTo>
                <a:lnTo>
                  <a:pt x="2248077" y="108673"/>
                </a:lnTo>
                <a:lnTo>
                  <a:pt x="2223376" y="92468"/>
                </a:lnTo>
                <a:lnTo>
                  <a:pt x="2223376" y="167093"/>
                </a:lnTo>
                <a:lnTo>
                  <a:pt x="2221166" y="192100"/>
                </a:lnTo>
                <a:lnTo>
                  <a:pt x="2205583" y="239293"/>
                </a:lnTo>
                <a:lnTo>
                  <a:pt x="2178304" y="267855"/>
                </a:lnTo>
                <a:lnTo>
                  <a:pt x="2160105" y="272199"/>
                </a:lnTo>
                <a:lnTo>
                  <a:pt x="2142693" y="268833"/>
                </a:lnTo>
                <a:lnTo>
                  <a:pt x="2129980" y="259067"/>
                </a:lnTo>
                <a:lnTo>
                  <a:pt x="2122182" y="243408"/>
                </a:lnTo>
                <a:lnTo>
                  <a:pt x="2119528" y="222364"/>
                </a:lnTo>
                <a:lnTo>
                  <a:pt x="2121789" y="197421"/>
                </a:lnTo>
                <a:lnTo>
                  <a:pt x="2137499" y="150355"/>
                </a:lnTo>
                <a:lnTo>
                  <a:pt x="2164638" y="121818"/>
                </a:lnTo>
                <a:lnTo>
                  <a:pt x="2183180" y="117678"/>
                </a:lnTo>
                <a:lnTo>
                  <a:pt x="2200376" y="120980"/>
                </a:lnTo>
                <a:lnTo>
                  <a:pt x="2212975" y="130606"/>
                </a:lnTo>
                <a:lnTo>
                  <a:pt x="2220734" y="146126"/>
                </a:lnTo>
                <a:lnTo>
                  <a:pt x="2223376" y="167093"/>
                </a:lnTo>
                <a:lnTo>
                  <a:pt x="2223376" y="92468"/>
                </a:lnTo>
                <a:lnTo>
                  <a:pt x="2220442" y="90538"/>
                </a:lnTo>
                <a:lnTo>
                  <a:pt x="2184781" y="84175"/>
                </a:lnTo>
                <a:lnTo>
                  <a:pt x="2137295" y="95351"/>
                </a:lnTo>
                <a:lnTo>
                  <a:pt x="2101481" y="124904"/>
                </a:lnTo>
                <a:lnTo>
                  <a:pt x="2078875" y="166852"/>
                </a:lnTo>
                <a:lnTo>
                  <a:pt x="2071001" y="215252"/>
                </a:lnTo>
                <a:lnTo>
                  <a:pt x="2077288" y="252704"/>
                </a:lnTo>
                <a:lnTo>
                  <a:pt x="2095017" y="281203"/>
                </a:lnTo>
                <a:lnTo>
                  <a:pt x="2122525" y="299339"/>
                </a:lnTo>
                <a:lnTo>
                  <a:pt x="2158111" y="305701"/>
                </a:lnTo>
                <a:lnTo>
                  <a:pt x="2205659" y="294525"/>
                </a:lnTo>
                <a:lnTo>
                  <a:pt x="2232837" y="272199"/>
                </a:lnTo>
                <a:lnTo>
                  <a:pt x="2241613" y="264985"/>
                </a:lnTo>
                <a:lnTo>
                  <a:pt x="2264359" y="223024"/>
                </a:lnTo>
                <a:lnTo>
                  <a:pt x="2272296" y="174637"/>
                </a:lnTo>
                <a:close/>
              </a:path>
              <a:path w="4065270" h="382904">
                <a:moveTo>
                  <a:pt x="2447391" y="88366"/>
                </a:moveTo>
                <a:lnTo>
                  <a:pt x="2445791" y="87947"/>
                </a:lnTo>
                <a:lnTo>
                  <a:pt x="2442616" y="87528"/>
                </a:lnTo>
                <a:lnTo>
                  <a:pt x="2440228" y="87528"/>
                </a:lnTo>
                <a:lnTo>
                  <a:pt x="2417127" y="90322"/>
                </a:lnTo>
                <a:lnTo>
                  <a:pt x="2397201" y="98933"/>
                </a:lnTo>
                <a:lnTo>
                  <a:pt x="2380196" y="113677"/>
                </a:lnTo>
                <a:lnTo>
                  <a:pt x="2365832" y="134848"/>
                </a:lnTo>
                <a:lnTo>
                  <a:pt x="2374976" y="90462"/>
                </a:lnTo>
                <a:lnTo>
                  <a:pt x="2326043" y="90462"/>
                </a:lnTo>
                <a:lnTo>
                  <a:pt x="2283866" y="299427"/>
                </a:lnTo>
                <a:lnTo>
                  <a:pt x="2332799" y="299427"/>
                </a:lnTo>
                <a:lnTo>
                  <a:pt x="2352700" y="201015"/>
                </a:lnTo>
                <a:lnTo>
                  <a:pt x="2362174" y="172605"/>
                </a:lnTo>
                <a:lnTo>
                  <a:pt x="2377211" y="152171"/>
                </a:lnTo>
                <a:lnTo>
                  <a:pt x="2397404" y="139827"/>
                </a:lnTo>
                <a:lnTo>
                  <a:pt x="2422321" y="135686"/>
                </a:lnTo>
                <a:lnTo>
                  <a:pt x="2427097" y="135686"/>
                </a:lnTo>
                <a:lnTo>
                  <a:pt x="2433066" y="136525"/>
                </a:lnTo>
                <a:lnTo>
                  <a:pt x="2437841" y="136944"/>
                </a:lnTo>
                <a:lnTo>
                  <a:pt x="2438082" y="135686"/>
                </a:lnTo>
                <a:lnTo>
                  <a:pt x="2438247" y="134848"/>
                </a:lnTo>
                <a:lnTo>
                  <a:pt x="2447391" y="88366"/>
                </a:lnTo>
                <a:close/>
              </a:path>
              <a:path w="4065270" h="382904">
                <a:moveTo>
                  <a:pt x="2655874" y="90462"/>
                </a:moveTo>
                <a:lnTo>
                  <a:pt x="2610116" y="90462"/>
                </a:lnTo>
                <a:lnTo>
                  <a:pt x="2532532" y="251688"/>
                </a:lnTo>
                <a:lnTo>
                  <a:pt x="2514638" y="90462"/>
                </a:lnTo>
                <a:lnTo>
                  <a:pt x="2464905" y="90462"/>
                </a:lnTo>
                <a:lnTo>
                  <a:pt x="2496337" y="309892"/>
                </a:lnTo>
                <a:lnTo>
                  <a:pt x="2489974" y="321627"/>
                </a:lnTo>
                <a:lnTo>
                  <a:pt x="2481630" y="334251"/>
                </a:lnTo>
                <a:lnTo>
                  <a:pt x="2473363" y="341617"/>
                </a:lnTo>
                <a:lnTo>
                  <a:pt x="2463457" y="345059"/>
                </a:lnTo>
                <a:lnTo>
                  <a:pt x="2450185" y="345909"/>
                </a:lnTo>
                <a:lnTo>
                  <a:pt x="2441841" y="345909"/>
                </a:lnTo>
                <a:lnTo>
                  <a:pt x="2434679" y="345490"/>
                </a:lnTo>
                <a:lnTo>
                  <a:pt x="2427516" y="344233"/>
                </a:lnTo>
                <a:lnTo>
                  <a:pt x="2420353" y="379831"/>
                </a:lnTo>
                <a:lnTo>
                  <a:pt x="2427160" y="380923"/>
                </a:lnTo>
                <a:lnTo>
                  <a:pt x="2434577" y="381711"/>
                </a:lnTo>
                <a:lnTo>
                  <a:pt x="2441841" y="382181"/>
                </a:lnTo>
                <a:lnTo>
                  <a:pt x="2448204" y="382346"/>
                </a:lnTo>
                <a:lnTo>
                  <a:pt x="2476804" y="379577"/>
                </a:lnTo>
                <a:lnTo>
                  <a:pt x="2518181" y="353009"/>
                </a:lnTo>
                <a:lnTo>
                  <a:pt x="2573159" y="251688"/>
                </a:lnTo>
                <a:lnTo>
                  <a:pt x="2655874" y="90462"/>
                </a:lnTo>
                <a:close/>
              </a:path>
              <a:path w="4065270" h="382904">
                <a:moveTo>
                  <a:pt x="2988106" y="98831"/>
                </a:moveTo>
                <a:lnTo>
                  <a:pt x="2977083" y="56362"/>
                </a:lnTo>
                <a:lnTo>
                  <a:pt x="2926562" y="6438"/>
                </a:lnTo>
                <a:lnTo>
                  <a:pt x="2888246" y="12"/>
                </a:lnTo>
                <a:lnTo>
                  <a:pt x="2845066" y="7785"/>
                </a:lnTo>
                <a:lnTo>
                  <a:pt x="2809151" y="28981"/>
                </a:lnTo>
                <a:lnTo>
                  <a:pt x="2780779" y="60413"/>
                </a:lnTo>
                <a:lnTo>
                  <a:pt x="2760205" y="98894"/>
                </a:lnTo>
                <a:lnTo>
                  <a:pt x="2747670" y="141249"/>
                </a:lnTo>
                <a:lnTo>
                  <a:pt x="2743441" y="184264"/>
                </a:lnTo>
                <a:lnTo>
                  <a:pt x="2750401" y="234340"/>
                </a:lnTo>
                <a:lnTo>
                  <a:pt x="2770835" y="272630"/>
                </a:lnTo>
                <a:lnTo>
                  <a:pt x="2804020" y="297091"/>
                </a:lnTo>
                <a:lnTo>
                  <a:pt x="2849257" y="305701"/>
                </a:lnTo>
                <a:lnTo>
                  <a:pt x="2889046" y="299453"/>
                </a:lnTo>
                <a:lnTo>
                  <a:pt x="2923159" y="280835"/>
                </a:lnTo>
                <a:lnTo>
                  <a:pt x="2936583" y="265912"/>
                </a:lnTo>
                <a:lnTo>
                  <a:pt x="2950857" y="250050"/>
                </a:lnTo>
                <a:lnTo>
                  <a:pt x="2971393" y="207289"/>
                </a:lnTo>
                <a:lnTo>
                  <a:pt x="2925241" y="195986"/>
                </a:lnTo>
                <a:lnTo>
                  <a:pt x="2910001" y="228117"/>
                </a:lnTo>
                <a:lnTo>
                  <a:pt x="2892475" y="249796"/>
                </a:lnTo>
                <a:lnTo>
                  <a:pt x="2872943" y="262051"/>
                </a:lnTo>
                <a:lnTo>
                  <a:pt x="2851645" y="265912"/>
                </a:lnTo>
                <a:lnTo>
                  <a:pt x="2828531" y="260858"/>
                </a:lnTo>
                <a:lnTo>
                  <a:pt x="2811411" y="246189"/>
                </a:lnTo>
                <a:lnTo>
                  <a:pt x="2800794" y="222643"/>
                </a:lnTo>
                <a:lnTo>
                  <a:pt x="2797149" y="190969"/>
                </a:lnTo>
                <a:lnTo>
                  <a:pt x="2800096" y="158851"/>
                </a:lnTo>
                <a:lnTo>
                  <a:pt x="2821648" y="92265"/>
                </a:lnTo>
                <a:lnTo>
                  <a:pt x="2849753" y="54457"/>
                </a:lnTo>
                <a:lnTo>
                  <a:pt x="2888246" y="39789"/>
                </a:lnTo>
                <a:lnTo>
                  <a:pt x="2906712" y="43611"/>
                </a:lnTo>
                <a:lnTo>
                  <a:pt x="2921368" y="55333"/>
                </a:lnTo>
                <a:lnTo>
                  <a:pt x="2931998" y="75298"/>
                </a:lnTo>
                <a:lnTo>
                  <a:pt x="2938373" y="103860"/>
                </a:lnTo>
                <a:lnTo>
                  <a:pt x="2988106" y="98831"/>
                </a:lnTo>
                <a:close/>
              </a:path>
              <a:path w="4065270" h="382904">
                <a:moveTo>
                  <a:pt x="3196209" y="174637"/>
                </a:moveTo>
                <a:lnTo>
                  <a:pt x="3189859" y="137172"/>
                </a:lnTo>
                <a:lnTo>
                  <a:pt x="3177641" y="117678"/>
                </a:lnTo>
                <a:lnTo>
                  <a:pt x="3171990" y="108673"/>
                </a:lnTo>
                <a:lnTo>
                  <a:pt x="3147276" y="92468"/>
                </a:lnTo>
                <a:lnTo>
                  <a:pt x="3147276" y="167093"/>
                </a:lnTo>
                <a:lnTo>
                  <a:pt x="3145078" y="192100"/>
                </a:lnTo>
                <a:lnTo>
                  <a:pt x="3129483" y="239293"/>
                </a:lnTo>
                <a:lnTo>
                  <a:pt x="3102216" y="267855"/>
                </a:lnTo>
                <a:lnTo>
                  <a:pt x="3084030" y="272199"/>
                </a:lnTo>
                <a:lnTo>
                  <a:pt x="3066605" y="268833"/>
                </a:lnTo>
                <a:lnTo>
                  <a:pt x="3053880" y="259067"/>
                </a:lnTo>
                <a:lnTo>
                  <a:pt x="3046095" y="243408"/>
                </a:lnTo>
                <a:lnTo>
                  <a:pt x="3043440" y="222364"/>
                </a:lnTo>
                <a:lnTo>
                  <a:pt x="3045701" y="197421"/>
                </a:lnTo>
                <a:lnTo>
                  <a:pt x="3061398" y="150355"/>
                </a:lnTo>
                <a:lnTo>
                  <a:pt x="3088551" y="121818"/>
                </a:lnTo>
                <a:lnTo>
                  <a:pt x="3107093" y="117678"/>
                </a:lnTo>
                <a:lnTo>
                  <a:pt x="3124289" y="120980"/>
                </a:lnTo>
                <a:lnTo>
                  <a:pt x="3136887" y="130606"/>
                </a:lnTo>
                <a:lnTo>
                  <a:pt x="3144634" y="146126"/>
                </a:lnTo>
                <a:lnTo>
                  <a:pt x="3147276" y="167093"/>
                </a:lnTo>
                <a:lnTo>
                  <a:pt x="3147276" y="92468"/>
                </a:lnTo>
                <a:lnTo>
                  <a:pt x="3144342" y="90538"/>
                </a:lnTo>
                <a:lnTo>
                  <a:pt x="3108680" y="84175"/>
                </a:lnTo>
                <a:lnTo>
                  <a:pt x="3061195" y="95351"/>
                </a:lnTo>
                <a:lnTo>
                  <a:pt x="3025394" y="124904"/>
                </a:lnTo>
                <a:lnTo>
                  <a:pt x="3002788" y="166852"/>
                </a:lnTo>
                <a:lnTo>
                  <a:pt x="2994914" y="215252"/>
                </a:lnTo>
                <a:lnTo>
                  <a:pt x="3001187" y="252704"/>
                </a:lnTo>
                <a:lnTo>
                  <a:pt x="3018929" y="281203"/>
                </a:lnTo>
                <a:lnTo>
                  <a:pt x="3046438" y="299339"/>
                </a:lnTo>
                <a:lnTo>
                  <a:pt x="3082036" y="305701"/>
                </a:lnTo>
                <a:lnTo>
                  <a:pt x="3129584" y="294525"/>
                </a:lnTo>
                <a:lnTo>
                  <a:pt x="3156750" y="272199"/>
                </a:lnTo>
                <a:lnTo>
                  <a:pt x="3165525" y="264985"/>
                </a:lnTo>
                <a:lnTo>
                  <a:pt x="3188271" y="223024"/>
                </a:lnTo>
                <a:lnTo>
                  <a:pt x="3196209" y="174637"/>
                </a:lnTo>
                <a:close/>
              </a:path>
              <a:path w="4065270" h="382904">
                <a:moveTo>
                  <a:pt x="3425799" y="90462"/>
                </a:moveTo>
                <a:lnTo>
                  <a:pt x="3376866" y="90462"/>
                </a:lnTo>
                <a:lnTo>
                  <a:pt x="3354578" y="200177"/>
                </a:lnTo>
                <a:lnTo>
                  <a:pt x="3346081" y="226415"/>
                </a:lnTo>
                <a:lnTo>
                  <a:pt x="3332848" y="247396"/>
                </a:lnTo>
                <a:lnTo>
                  <a:pt x="3316262" y="261302"/>
                </a:lnTo>
                <a:lnTo>
                  <a:pt x="3297694" y="266331"/>
                </a:lnTo>
                <a:lnTo>
                  <a:pt x="3282734" y="263613"/>
                </a:lnTo>
                <a:lnTo>
                  <a:pt x="3273171" y="255244"/>
                </a:lnTo>
                <a:lnTo>
                  <a:pt x="3269208" y="240906"/>
                </a:lnTo>
                <a:lnTo>
                  <a:pt x="3271037" y="220268"/>
                </a:lnTo>
                <a:lnTo>
                  <a:pt x="3296894" y="90462"/>
                </a:lnTo>
                <a:lnTo>
                  <a:pt x="3247961" y="90462"/>
                </a:lnTo>
                <a:lnTo>
                  <a:pt x="3220516" y="227393"/>
                </a:lnTo>
                <a:lnTo>
                  <a:pt x="3219158" y="259943"/>
                </a:lnTo>
                <a:lnTo>
                  <a:pt x="3228467" y="284607"/>
                </a:lnTo>
                <a:lnTo>
                  <a:pt x="3247034" y="300240"/>
                </a:lnTo>
                <a:lnTo>
                  <a:pt x="3273425" y="305701"/>
                </a:lnTo>
                <a:lnTo>
                  <a:pt x="3293237" y="302780"/>
                </a:lnTo>
                <a:lnTo>
                  <a:pt x="3311410" y="294195"/>
                </a:lnTo>
                <a:lnTo>
                  <a:pt x="3327806" y="280263"/>
                </a:lnTo>
                <a:lnTo>
                  <a:pt x="3338423" y="266331"/>
                </a:lnTo>
                <a:lnTo>
                  <a:pt x="3342246" y="261315"/>
                </a:lnTo>
                <a:lnTo>
                  <a:pt x="3334689" y="299427"/>
                </a:lnTo>
                <a:lnTo>
                  <a:pt x="3383635" y="299427"/>
                </a:lnTo>
                <a:lnTo>
                  <a:pt x="3391319" y="261315"/>
                </a:lnTo>
                <a:lnTo>
                  <a:pt x="3425799" y="90462"/>
                </a:lnTo>
                <a:close/>
              </a:path>
              <a:path w="4065270" h="382904">
                <a:moveTo>
                  <a:pt x="3633660" y="129578"/>
                </a:moveTo>
                <a:lnTo>
                  <a:pt x="3631361" y="123545"/>
                </a:lnTo>
                <a:lnTo>
                  <a:pt x="3624351" y="105067"/>
                </a:lnTo>
                <a:lnTo>
                  <a:pt x="3605784" y="89573"/>
                </a:lnTo>
                <a:lnTo>
                  <a:pt x="3579393" y="84175"/>
                </a:lnTo>
                <a:lnTo>
                  <a:pt x="3559518" y="87109"/>
                </a:lnTo>
                <a:lnTo>
                  <a:pt x="3541204" y="95745"/>
                </a:lnTo>
                <a:lnTo>
                  <a:pt x="3524681" y="109791"/>
                </a:lnTo>
                <a:lnTo>
                  <a:pt x="3510165" y="128993"/>
                </a:lnTo>
                <a:lnTo>
                  <a:pt x="3517735" y="90462"/>
                </a:lnTo>
                <a:lnTo>
                  <a:pt x="3468801" y="90462"/>
                </a:lnTo>
                <a:lnTo>
                  <a:pt x="3426625" y="299427"/>
                </a:lnTo>
                <a:lnTo>
                  <a:pt x="3475558" y="299427"/>
                </a:lnTo>
                <a:lnTo>
                  <a:pt x="3497834" y="189293"/>
                </a:lnTo>
                <a:lnTo>
                  <a:pt x="3506393" y="163118"/>
                </a:lnTo>
                <a:lnTo>
                  <a:pt x="3519767" y="142278"/>
                </a:lnTo>
                <a:lnTo>
                  <a:pt x="3535921" y="128993"/>
                </a:lnTo>
                <a:lnTo>
                  <a:pt x="3536492" y="128511"/>
                </a:lnTo>
                <a:lnTo>
                  <a:pt x="3555123" y="123545"/>
                </a:lnTo>
                <a:lnTo>
                  <a:pt x="3570313" y="126212"/>
                </a:lnTo>
                <a:lnTo>
                  <a:pt x="3579990" y="134480"/>
                </a:lnTo>
                <a:lnTo>
                  <a:pt x="3583990" y="148805"/>
                </a:lnTo>
                <a:lnTo>
                  <a:pt x="3582174" y="169608"/>
                </a:lnTo>
                <a:lnTo>
                  <a:pt x="3555911" y="299427"/>
                </a:lnTo>
                <a:lnTo>
                  <a:pt x="3604857" y="299427"/>
                </a:lnTo>
                <a:lnTo>
                  <a:pt x="3632301" y="162064"/>
                </a:lnTo>
                <a:lnTo>
                  <a:pt x="3633660" y="129578"/>
                </a:lnTo>
                <a:close/>
              </a:path>
              <a:path w="4065270" h="382904">
                <a:moveTo>
                  <a:pt x="3853129" y="159550"/>
                </a:moveTo>
                <a:lnTo>
                  <a:pt x="3838232" y="118516"/>
                </a:lnTo>
                <a:lnTo>
                  <a:pt x="3803180" y="89242"/>
                </a:lnTo>
                <a:lnTo>
                  <a:pt x="3770782" y="84175"/>
                </a:lnTo>
                <a:lnTo>
                  <a:pt x="3723297" y="95351"/>
                </a:lnTo>
                <a:lnTo>
                  <a:pt x="3687483" y="124904"/>
                </a:lnTo>
                <a:lnTo>
                  <a:pt x="3664877" y="166852"/>
                </a:lnTo>
                <a:lnTo>
                  <a:pt x="3657003" y="215252"/>
                </a:lnTo>
                <a:lnTo>
                  <a:pt x="3663238" y="252526"/>
                </a:lnTo>
                <a:lnTo>
                  <a:pt x="3680676" y="281051"/>
                </a:lnTo>
                <a:lnTo>
                  <a:pt x="3707358" y="299288"/>
                </a:lnTo>
                <a:lnTo>
                  <a:pt x="3741343" y="305701"/>
                </a:lnTo>
                <a:lnTo>
                  <a:pt x="3773246" y="300659"/>
                </a:lnTo>
                <a:lnTo>
                  <a:pt x="3800818" y="286080"/>
                </a:lnTo>
                <a:lnTo>
                  <a:pt x="3814838" y="271360"/>
                </a:lnTo>
                <a:lnTo>
                  <a:pt x="3823030" y="262775"/>
                </a:lnTo>
                <a:lnTo>
                  <a:pt x="3838803" y="231584"/>
                </a:lnTo>
                <a:lnTo>
                  <a:pt x="3798239" y="220687"/>
                </a:lnTo>
                <a:lnTo>
                  <a:pt x="3785463" y="243979"/>
                </a:lnTo>
                <a:lnTo>
                  <a:pt x="3772179" y="259689"/>
                </a:lnTo>
                <a:lnTo>
                  <a:pt x="3758285" y="268566"/>
                </a:lnTo>
                <a:lnTo>
                  <a:pt x="3743731" y="271360"/>
                </a:lnTo>
                <a:lnTo>
                  <a:pt x="3727856" y="267982"/>
                </a:lnTo>
                <a:lnTo>
                  <a:pt x="3715829" y="258127"/>
                </a:lnTo>
                <a:lnTo>
                  <a:pt x="3708196" y="242214"/>
                </a:lnTo>
                <a:lnTo>
                  <a:pt x="3705529" y="220687"/>
                </a:lnTo>
                <a:lnTo>
                  <a:pt x="3707676" y="197091"/>
                </a:lnTo>
                <a:lnTo>
                  <a:pt x="3723157" y="152095"/>
                </a:lnTo>
                <a:lnTo>
                  <a:pt x="3751338" y="122910"/>
                </a:lnTo>
                <a:lnTo>
                  <a:pt x="3769982" y="118516"/>
                </a:lnTo>
                <a:lnTo>
                  <a:pt x="3784384" y="121348"/>
                </a:lnTo>
                <a:lnTo>
                  <a:pt x="3795395" y="129819"/>
                </a:lnTo>
                <a:lnTo>
                  <a:pt x="3803053" y="143954"/>
                </a:lnTo>
                <a:lnTo>
                  <a:pt x="3807383" y="163741"/>
                </a:lnTo>
                <a:lnTo>
                  <a:pt x="3853129" y="159550"/>
                </a:lnTo>
                <a:close/>
              </a:path>
              <a:path w="4065270" h="382904">
                <a:moveTo>
                  <a:pt x="3951833" y="90462"/>
                </a:moveTo>
                <a:lnTo>
                  <a:pt x="3902900" y="90462"/>
                </a:lnTo>
                <a:lnTo>
                  <a:pt x="3860723" y="299427"/>
                </a:lnTo>
                <a:lnTo>
                  <a:pt x="3909657" y="299427"/>
                </a:lnTo>
                <a:lnTo>
                  <a:pt x="3951833" y="90462"/>
                </a:lnTo>
                <a:close/>
              </a:path>
              <a:path w="4065270" h="382904">
                <a:moveTo>
                  <a:pt x="3967746" y="11315"/>
                </a:moveTo>
                <a:lnTo>
                  <a:pt x="3918801" y="11315"/>
                </a:lnTo>
                <a:lnTo>
                  <a:pt x="3908856" y="60731"/>
                </a:lnTo>
                <a:lnTo>
                  <a:pt x="3957802" y="60731"/>
                </a:lnTo>
                <a:lnTo>
                  <a:pt x="3967746" y="11315"/>
                </a:lnTo>
                <a:close/>
              </a:path>
              <a:path w="4065270" h="382904">
                <a:moveTo>
                  <a:pt x="4064838" y="6286"/>
                </a:moveTo>
                <a:lnTo>
                  <a:pt x="4015892" y="6286"/>
                </a:lnTo>
                <a:lnTo>
                  <a:pt x="3956621" y="299427"/>
                </a:lnTo>
                <a:lnTo>
                  <a:pt x="4005542" y="299427"/>
                </a:lnTo>
                <a:lnTo>
                  <a:pt x="4064838" y="6286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43336" y="3746983"/>
            <a:ext cx="4030979" cy="382270"/>
          </a:xfrm>
          <a:custGeom>
            <a:avLst/>
            <a:gdLst/>
            <a:ahLst/>
            <a:cxnLst/>
            <a:rect l="l" t="t" r="r" b="b"/>
            <a:pathLst>
              <a:path w="4030979" h="382270">
                <a:moveTo>
                  <a:pt x="171732" y="0"/>
                </a:moveTo>
                <a:lnTo>
                  <a:pt x="121742" y="6081"/>
                </a:lnTo>
                <a:lnTo>
                  <a:pt x="79504" y="23695"/>
                </a:lnTo>
                <a:lnTo>
                  <a:pt x="45615" y="51897"/>
                </a:lnTo>
                <a:lnTo>
                  <a:pt x="20670" y="89742"/>
                </a:lnTo>
                <a:lnTo>
                  <a:pt x="5267" y="136285"/>
                </a:lnTo>
                <a:lnTo>
                  <a:pt x="0" y="190580"/>
                </a:lnTo>
                <a:lnTo>
                  <a:pt x="0" y="191627"/>
                </a:lnTo>
                <a:lnTo>
                  <a:pt x="5412" y="246832"/>
                </a:lnTo>
                <a:lnTo>
                  <a:pt x="21136" y="293629"/>
                </a:lnTo>
                <a:lnTo>
                  <a:pt x="46400" y="331292"/>
                </a:lnTo>
                <a:lnTo>
                  <a:pt x="80435" y="359094"/>
                </a:lnTo>
                <a:lnTo>
                  <a:pt x="122469" y="376308"/>
                </a:lnTo>
                <a:lnTo>
                  <a:pt x="171732" y="382208"/>
                </a:lnTo>
                <a:lnTo>
                  <a:pt x="220343" y="376960"/>
                </a:lnTo>
                <a:lnTo>
                  <a:pt x="261288" y="361081"/>
                </a:lnTo>
                <a:lnTo>
                  <a:pt x="293686" y="334370"/>
                </a:lnTo>
                <a:lnTo>
                  <a:pt x="305358" y="315194"/>
                </a:lnTo>
                <a:lnTo>
                  <a:pt x="173303" y="315194"/>
                </a:lnTo>
                <a:lnTo>
                  <a:pt x="144917" y="308699"/>
                </a:lnTo>
                <a:lnTo>
                  <a:pt x="123305" y="287576"/>
                </a:lnTo>
                <a:lnTo>
                  <a:pt x="109545" y="249370"/>
                </a:lnTo>
                <a:lnTo>
                  <a:pt x="104719" y="191627"/>
                </a:lnTo>
                <a:lnTo>
                  <a:pt x="104719" y="190580"/>
                </a:lnTo>
                <a:lnTo>
                  <a:pt x="109472" y="133279"/>
                </a:lnTo>
                <a:lnTo>
                  <a:pt x="123108" y="95024"/>
                </a:lnTo>
                <a:lnTo>
                  <a:pt x="144696" y="73656"/>
                </a:lnTo>
                <a:lnTo>
                  <a:pt x="173303" y="67013"/>
                </a:lnTo>
                <a:lnTo>
                  <a:pt x="303227" y="67013"/>
                </a:lnTo>
                <a:lnTo>
                  <a:pt x="293083" y="49533"/>
                </a:lnTo>
                <a:lnTo>
                  <a:pt x="262519" y="22550"/>
                </a:lnTo>
                <a:lnTo>
                  <a:pt x="222178" y="5771"/>
                </a:lnTo>
                <a:lnTo>
                  <a:pt x="171732" y="0"/>
                </a:lnTo>
                <a:close/>
              </a:path>
              <a:path w="4030979" h="382270">
                <a:moveTo>
                  <a:pt x="237176" y="237176"/>
                </a:moveTo>
                <a:lnTo>
                  <a:pt x="228373" y="274329"/>
                </a:lnTo>
                <a:lnTo>
                  <a:pt x="214663" y="298374"/>
                </a:lnTo>
                <a:lnTo>
                  <a:pt x="196241" y="311325"/>
                </a:lnTo>
                <a:lnTo>
                  <a:pt x="173303" y="315194"/>
                </a:lnTo>
                <a:lnTo>
                  <a:pt x="305358" y="315194"/>
                </a:lnTo>
                <a:lnTo>
                  <a:pt x="316660" y="296626"/>
                </a:lnTo>
                <a:lnTo>
                  <a:pt x="329330" y="247646"/>
                </a:lnTo>
                <a:lnTo>
                  <a:pt x="237176" y="237176"/>
                </a:lnTo>
                <a:close/>
              </a:path>
              <a:path w="4030979" h="382270">
                <a:moveTo>
                  <a:pt x="303227" y="67013"/>
                </a:moveTo>
                <a:lnTo>
                  <a:pt x="173303" y="67013"/>
                </a:lnTo>
                <a:lnTo>
                  <a:pt x="196642" y="71275"/>
                </a:lnTo>
                <a:lnTo>
                  <a:pt x="214336" y="84619"/>
                </a:lnTo>
                <a:lnTo>
                  <a:pt x="226827" y="107879"/>
                </a:lnTo>
                <a:lnTo>
                  <a:pt x="234558" y="141890"/>
                </a:lnTo>
                <a:lnTo>
                  <a:pt x="326189" y="130896"/>
                </a:lnTo>
                <a:lnTo>
                  <a:pt x="314197" y="85916"/>
                </a:lnTo>
                <a:lnTo>
                  <a:pt x="303227" y="67013"/>
                </a:lnTo>
                <a:close/>
              </a:path>
              <a:path w="4030979" h="382270">
                <a:moveTo>
                  <a:pt x="458624" y="7853"/>
                </a:moveTo>
                <a:lnTo>
                  <a:pt x="366480" y="7853"/>
                </a:lnTo>
                <a:lnTo>
                  <a:pt x="366480" y="374355"/>
                </a:lnTo>
                <a:lnTo>
                  <a:pt x="458624" y="374355"/>
                </a:lnTo>
                <a:lnTo>
                  <a:pt x="458624" y="218851"/>
                </a:lnTo>
                <a:lnTo>
                  <a:pt x="461324" y="198131"/>
                </a:lnTo>
                <a:lnTo>
                  <a:pt x="469227" y="182661"/>
                </a:lnTo>
                <a:lnTo>
                  <a:pt x="482041" y="172984"/>
                </a:lnTo>
                <a:lnTo>
                  <a:pt x="499471" y="169638"/>
                </a:lnTo>
                <a:lnTo>
                  <a:pt x="621255" y="169638"/>
                </a:lnTo>
                <a:lnTo>
                  <a:pt x="619584" y="157072"/>
                </a:lnTo>
                <a:lnTo>
                  <a:pt x="618228" y="154456"/>
                </a:lnTo>
                <a:lnTo>
                  <a:pt x="458624" y="154456"/>
                </a:lnTo>
                <a:lnTo>
                  <a:pt x="458624" y="7853"/>
                </a:lnTo>
                <a:close/>
              </a:path>
              <a:path w="4030979" h="382270">
                <a:moveTo>
                  <a:pt x="621255" y="169638"/>
                </a:moveTo>
                <a:lnTo>
                  <a:pt x="499471" y="169638"/>
                </a:lnTo>
                <a:lnTo>
                  <a:pt x="514122" y="172101"/>
                </a:lnTo>
                <a:lnTo>
                  <a:pt x="524405" y="179520"/>
                </a:lnTo>
                <a:lnTo>
                  <a:pt x="530467" y="191946"/>
                </a:lnTo>
                <a:lnTo>
                  <a:pt x="532454" y="209428"/>
                </a:lnTo>
                <a:lnTo>
                  <a:pt x="532454" y="374355"/>
                </a:lnTo>
                <a:lnTo>
                  <a:pt x="624598" y="374355"/>
                </a:lnTo>
                <a:lnTo>
                  <a:pt x="624598" y="194768"/>
                </a:lnTo>
                <a:lnTo>
                  <a:pt x="621255" y="169638"/>
                </a:lnTo>
                <a:close/>
              </a:path>
              <a:path w="4030979" h="382270">
                <a:moveTo>
                  <a:pt x="539261" y="100520"/>
                </a:moveTo>
                <a:lnTo>
                  <a:pt x="513556" y="103647"/>
                </a:lnTo>
                <a:lnTo>
                  <a:pt x="491482" y="113352"/>
                </a:lnTo>
                <a:lnTo>
                  <a:pt x="473138" y="130125"/>
                </a:lnTo>
                <a:lnTo>
                  <a:pt x="458624" y="154456"/>
                </a:lnTo>
                <a:lnTo>
                  <a:pt x="618228" y="154456"/>
                </a:lnTo>
                <a:lnTo>
                  <a:pt x="604115" y="127226"/>
                </a:lnTo>
                <a:lnTo>
                  <a:pt x="577553" y="107589"/>
                </a:lnTo>
                <a:lnTo>
                  <a:pt x="539261" y="100520"/>
                </a:lnTo>
                <a:close/>
              </a:path>
              <a:path w="4030979" h="382270">
                <a:moveTo>
                  <a:pt x="759149" y="108384"/>
                </a:moveTo>
                <a:lnTo>
                  <a:pt x="666995" y="108384"/>
                </a:lnTo>
                <a:lnTo>
                  <a:pt x="666995" y="374355"/>
                </a:lnTo>
                <a:lnTo>
                  <a:pt x="759149" y="374355"/>
                </a:lnTo>
                <a:lnTo>
                  <a:pt x="759149" y="253405"/>
                </a:lnTo>
                <a:lnTo>
                  <a:pt x="762904" y="224676"/>
                </a:lnTo>
                <a:lnTo>
                  <a:pt x="774267" y="205370"/>
                </a:lnTo>
                <a:lnTo>
                  <a:pt x="793384" y="194507"/>
                </a:lnTo>
                <a:lnTo>
                  <a:pt x="820404" y="191104"/>
                </a:lnTo>
                <a:lnTo>
                  <a:pt x="849722" y="191104"/>
                </a:lnTo>
                <a:lnTo>
                  <a:pt x="849722" y="172780"/>
                </a:lnTo>
                <a:lnTo>
                  <a:pt x="759149" y="172780"/>
                </a:lnTo>
                <a:lnTo>
                  <a:pt x="759149" y="108384"/>
                </a:lnTo>
                <a:close/>
              </a:path>
              <a:path w="4030979" h="382270">
                <a:moveTo>
                  <a:pt x="849722" y="191104"/>
                </a:moveTo>
                <a:lnTo>
                  <a:pt x="820404" y="191104"/>
                </a:lnTo>
                <a:lnTo>
                  <a:pt x="826973" y="191365"/>
                </a:lnTo>
                <a:lnTo>
                  <a:pt x="834867" y="192020"/>
                </a:lnTo>
                <a:lnTo>
                  <a:pt x="842859" y="192871"/>
                </a:lnTo>
                <a:lnTo>
                  <a:pt x="849722" y="193721"/>
                </a:lnTo>
                <a:lnTo>
                  <a:pt x="849722" y="191104"/>
                </a:lnTo>
                <a:close/>
              </a:path>
              <a:path w="4030979" h="382270">
                <a:moveTo>
                  <a:pt x="840822" y="104195"/>
                </a:moveTo>
                <a:lnTo>
                  <a:pt x="835587" y="104195"/>
                </a:lnTo>
                <a:lnTo>
                  <a:pt x="810612" y="108285"/>
                </a:lnTo>
                <a:lnTo>
                  <a:pt x="789318" y="120818"/>
                </a:lnTo>
                <a:lnTo>
                  <a:pt x="772050" y="142185"/>
                </a:lnTo>
                <a:lnTo>
                  <a:pt x="759149" y="172780"/>
                </a:lnTo>
                <a:lnTo>
                  <a:pt x="849722" y="172780"/>
                </a:lnTo>
                <a:lnTo>
                  <a:pt x="849722" y="105766"/>
                </a:lnTo>
                <a:lnTo>
                  <a:pt x="845534" y="104708"/>
                </a:lnTo>
                <a:lnTo>
                  <a:pt x="840822" y="104195"/>
                </a:lnTo>
                <a:close/>
              </a:path>
              <a:path w="4030979" h="382270">
                <a:moveTo>
                  <a:pt x="975886" y="10470"/>
                </a:moveTo>
                <a:lnTo>
                  <a:pt x="883732" y="10470"/>
                </a:lnTo>
                <a:lnTo>
                  <a:pt x="883732" y="81149"/>
                </a:lnTo>
                <a:lnTo>
                  <a:pt x="975886" y="81149"/>
                </a:lnTo>
                <a:lnTo>
                  <a:pt x="975886" y="10470"/>
                </a:lnTo>
                <a:close/>
              </a:path>
              <a:path w="4030979" h="382270">
                <a:moveTo>
                  <a:pt x="975886" y="108384"/>
                </a:moveTo>
                <a:lnTo>
                  <a:pt x="883732" y="108384"/>
                </a:lnTo>
                <a:lnTo>
                  <a:pt x="883732" y="374365"/>
                </a:lnTo>
                <a:lnTo>
                  <a:pt x="975886" y="374365"/>
                </a:lnTo>
                <a:lnTo>
                  <a:pt x="975886" y="108384"/>
                </a:lnTo>
                <a:close/>
              </a:path>
              <a:path w="4030979" h="382270">
                <a:moveTo>
                  <a:pt x="1049182" y="280640"/>
                </a:moveTo>
                <a:lnTo>
                  <a:pt x="1005728" y="324094"/>
                </a:lnTo>
                <a:lnTo>
                  <a:pt x="1030057" y="348856"/>
                </a:lnTo>
                <a:lnTo>
                  <a:pt x="1061356" y="367090"/>
                </a:lnTo>
                <a:lnTo>
                  <a:pt x="1098351" y="378355"/>
                </a:lnTo>
                <a:lnTo>
                  <a:pt x="1139766" y="382208"/>
                </a:lnTo>
                <a:lnTo>
                  <a:pt x="1191670" y="375467"/>
                </a:lnTo>
                <a:lnTo>
                  <a:pt x="1231844" y="356947"/>
                </a:lnTo>
                <a:lnTo>
                  <a:pt x="1257784" y="329199"/>
                </a:lnTo>
                <a:lnTo>
                  <a:pt x="1258309" y="327236"/>
                </a:lnTo>
                <a:lnTo>
                  <a:pt x="1133483" y="327236"/>
                </a:lnTo>
                <a:lnTo>
                  <a:pt x="1112434" y="324299"/>
                </a:lnTo>
                <a:lnTo>
                  <a:pt x="1090744" y="315521"/>
                </a:lnTo>
                <a:lnTo>
                  <a:pt x="1069348" y="300952"/>
                </a:lnTo>
                <a:lnTo>
                  <a:pt x="1049182" y="280640"/>
                </a:lnTo>
                <a:close/>
              </a:path>
              <a:path w="4030979" h="382270">
                <a:moveTo>
                  <a:pt x="1143431" y="100520"/>
                </a:moveTo>
                <a:lnTo>
                  <a:pt x="1090187" y="107131"/>
                </a:lnTo>
                <a:lnTo>
                  <a:pt x="1051670" y="125524"/>
                </a:lnTo>
                <a:lnTo>
                  <a:pt x="1028273" y="153538"/>
                </a:lnTo>
                <a:lnTo>
                  <a:pt x="1020387" y="189009"/>
                </a:lnTo>
                <a:lnTo>
                  <a:pt x="1025304" y="217903"/>
                </a:lnTo>
                <a:lnTo>
                  <a:pt x="1040086" y="241889"/>
                </a:lnTo>
                <a:lnTo>
                  <a:pt x="1064782" y="259987"/>
                </a:lnTo>
                <a:lnTo>
                  <a:pt x="1099442" y="271216"/>
                </a:lnTo>
                <a:lnTo>
                  <a:pt x="1137672" y="278546"/>
                </a:lnTo>
                <a:lnTo>
                  <a:pt x="1155930" y="283062"/>
                </a:lnTo>
                <a:lnTo>
                  <a:pt x="1167514" y="288362"/>
                </a:lnTo>
                <a:lnTo>
                  <a:pt x="1173600" y="295038"/>
                </a:lnTo>
                <a:lnTo>
                  <a:pt x="1175367" y="303676"/>
                </a:lnTo>
                <a:lnTo>
                  <a:pt x="1172798" y="312879"/>
                </a:lnTo>
                <a:lnTo>
                  <a:pt x="1165027" y="320364"/>
                </a:lnTo>
                <a:lnTo>
                  <a:pt x="1151955" y="325395"/>
                </a:lnTo>
                <a:lnTo>
                  <a:pt x="1133483" y="327236"/>
                </a:lnTo>
                <a:lnTo>
                  <a:pt x="1258309" y="327236"/>
                </a:lnTo>
                <a:lnTo>
                  <a:pt x="1266987" y="294776"/>
                </a:lnTo>
                <a:lnTo>
                  <a:pt x="1262177" y="263496"/>
                </a:lnTo>
                <a:lnTo>
                  <a:pt x="1246569" y="238158"/>
                </a:lnTo>
                <a:lnTo>
                  <a:pt x="1218396" y="219007"/>
                </a:lnTo>
                <a:lnTo>
                  <a:pt x="1175890" y="206286"/>
                </a:lnTo>
                <a:lnTo>
                  <a:pt x="1137672" y="198957"/>
                </a:lnTo>
                <a:lnTo>
                  <a:pt x="1122988" y="194916"/>
                </a:lnTo>
                <a:lnTo>
                  <a:pt x="1113654" y="189795"/>
                </a:lnTo>
                <a:lnTo>
                  <a:pt x="1108738" y="183496"/>
                </a:lnTo>
                <a:lnTo>
                  <a:pt x="1107306" y="175921"/>
                </a:lnTo>
                <a:lnTo>
                  <a:pt x="1109572" y="167569"/>
                </a:lnTo>
                <a:lnTo>
                  <a:pt x="1116403" y="160934"/>
                </a:lnTo>
                <a:lnTo>
                  <a:pt x="1127847" y="156558"/>
                </a:lnTo>
                <a:lnTo>
                  <a:pt x="1143954" y="154979"/>
                </a:lnTo>
                <a:lnTo>
                  <a:pt x="1252089" y="154979"/>
                </a:lnTo>
                <a:lnTo>
                  <a:pt x="1258610" y="148697"/>
                </a:lnTo>
                <a:lnTo>
                  <a:pt x="1237669" y="129242"/>
                </a:lnTo>
                <a:lnTo>
                  <a:pt x="1210444" y="114006"/>
                </a:lnTo>
                <a:lnTo>
                  <a:pt x="1178508" y="104072"/>
                </a:lnTo>
                <a:lnTo>
                  <a:pt x="1143431" y="100520"/>
                </a:lnTo>
                <a:close/>
              </a:path>
              <a:path w="4030979" h="382270">
                <a:moveTo>
                  <a:pt x="1252089" y="154979"/>
                </a:moveTo>
                <a:lnTo>
                  <a:pt x="1143954" y="154979"/>
                </a:lnTo>
                <a:lnTo>
                  <a:pt x="1162597" y="157220"/>
                </a:lnTo>
                <a:lnTo>
                  <a:pt x="1181191" y="163879"/>
                </a:lnTo>
                <a:lnTo>
                  <a:pt x="1199098" y="174857"/>
                </a:lnTo>
                <a:lnTo>
                  <a:pt x="1215680" y="190057"/>
                </a:lnTo>
                <a:lnTo>
                  <a:pt x="1252089" y="154979"/>
                </a:lnTo>
                <a:close/>
              </a:path>
              <a:path w="4030979" h="382270">
                <a:moveTo>
                  <a:pt x="1407821" y="165974"/>
                </a:moveTo>
                <a:lnTo>
                  <a:pt x="1315666" y="165974"/>
                </a:lnTo>
                <a:lnTo>
                  <a:pt x="1315666" y="289017"/>
                </a:lnTo>
                <a:lnTo>
                  <a:pt x="1320346" y="330254"/>
                </a:lnTo>
                <a:lnTo>
                  <a:pt x="1335824" y="358190"/>
                </a:lnTo>
                <a:lnTo>
                  <a:pt x="1364262" y="374052"/>
                </a:lnTo>
                <a:lnTo>
                  <a:pt x="1407821" y="379066"/>
                </a:lnTo>
                <a:lnTo>
                  <a:pt x="1424018" y="378510"/>
                </a:lnTo>
                <a:lnTo>
                  <a:pt x="1440804" y="376972"/>
                </a:lnTo>
                <a:lnTo>
                  <a:pt x="1457590" y="374649"/>
                </a:lnTo>
                <a:lnTo>
                  <a:pt x="1473787" y="371737"/>
                </a:lnTo>
                <a:lnTo>
                  <a:pt x="1473787" y="313100"/>
                </a:lnTo>
                <a:lnTo>
                  <a:pt x="1436092" y="313100"/>
                </a:lnTo>
                <a:lnTo>
                  <a:pt x="1423061" y="311889"/>
                </a:lnTo>
                <a:lnTo>
                  <a:pt x="1414299" y="307734"/>
                </a:lnTo>
                <a:lnTo>
                  <a:pt x="1409367" y="299848"/>
                </a:lnTo>
                <a:lnTo>
                  <a:pt x="1407821" y="287446"/>
                </a:lnTo>
                <a:lnTo>
                  <a:pt x="1407821" y="165974"/>
                </a:lnTo>
                <a:close/>
              </a:path>
              <a:path w="4030979" h="382270">
                <a:moveTo>
                  <a:pt x="1473787" y="310482"/>
                </a:moveTo>
                <a:lnTo>
                  <a:pt x="1453958" y="312184"/>
                </a:lnTo>
                <a:lnTo>
                  <a:pt x="1444264" y="312838"/>
                </a:lnTo>
                <a:lnTo>
                  <a:pt x="1436092" y="313100"/>
                </a:lnTo>
                <a:lnTo>
                  <a:pt x="1473787" y="313100"/>
                </a:lnTo>
                <a:lnTo>
                  <a:pt x="1473787" y="310482"/>
                </a:lnTo>
                <a:close/>
              </a:path>
              <a:path w="4030979" h="382270">
                <a:moveTo>
                  <a:pt x="1474311" y="108384"/>
                </a:moveTo>
                <a:lnTo>
                  <a:pt x="1276924" y="108384"/>
                </a:lnTo>
                <a:lnTo>
                  <a:pt x="1276924" y="165974"/>
                </a:lnTo>
                <a:lnTo>
                  <a:pt x="1474311" y="165974"/>
                </a:lnTo>
                <a:lnTo>
                  <a:pt x="1474311" y="108384"/>
                </a:lnTo>
                <a:close/>
              </a:path>
              <a:path w="4030979" h="382270">
                <a:moveTo>
                  <a:pt x="1407821" y="35077"/>
                </a:moveTo>
                <a:lnTo>
                  <a:pt x="1315666" y="35077"/>
                </a:lnTo>
                <a:lnTo>
                  <a:pt x="1315666" y="108384"/>
                </a:lnTo>
                <a:lnTo>
                  <a:pt x="1407821" y="108384"/>
                </a:lnTo>
                <a:lnTo>
                  <a:pt x="1407821" y="35077"/>
                </a:lnTo>
                <a:close/>
              </a:path>
              <a:path w="4030979" h="382270">
                <a:moveTo>
                  <a:pt x="1601008" y="10470"/>
                </a:moveTo>
                <a:lnTo>
                  <a:pt x="1508854" y="10470"/>
                </a:lnTo>
                <a:lnTo>
                  <a:pt x="1508854" y="81149"/>
                </a:lnTo>
                <a:lnTo>
                  <a:pt x="1601008" y="81149"/>
                </a:lnTo>
                <a:lnTo>
                  <a:pt x="1601008" y="10470"/>
                </a:lnTo>
                <a:close/>
              </a:path>
              <a:path w="4030979" h="382270">
                <a:moveTo>
                  <a:pt x="1601008" y="108384"/>
                </a:moveTo>
                <a:lnTo>
                  <a:pt x="1508854" y="108384"/>
                </a:lnTo>
                <a:lnTo>
                  <a:pt x="1508854" y="374365"/>
                </a:lnTo>
                <a:lnTo>
                  <a:pt x="1601008" y="374365"/>
                </a:lnTo>
                <a:lnTo>
                  <a:pt x="1601008" y="108384"/>
                </a:lnTo>
                <a:close/>
              </a:path>
              <a:path w="4030979" h="382270">
                <a:moveTo>
                  <a:pt x="1740795" y="108384"/>
                </a:moveTo>
                <a:lnTo>
                  <a:pt x="1648640" y="108384"/>
                </a:lnTo>
                <a:lnTo>
                  <a:pt x="1648640" y="374355"/>
                </a:lnTo>
                <a:lnTo>
                  <a:pt x="1740795" y="374355"/>
                </a:lnTo>
                <a:lnTo>
                  <a:pt x="1740795" y="218851"/>
                </a:lnTo>
                <a:lnTo>
                  <a:pt x="1743494" y="198131"/>
                </a:lnTo>
                <a:lnTo>
                  <a:pt x="1751396" y="182661"/>
                </a:lnTo>
                <a:lnTo>
                  <a:pt x="1764207" y="172984"/>
                </a:lnTo>
                <a:lnTo>
                  <a:pt x="1781631" y="169638"/>
                </a:lnTo>
                <a:lnTo>
                  <a:pt x="1903426" y="169638"/>
                </a:lnTo>
                <a:lnTo>
                  <a:pt x="1901754" y="157072"/>
                </a:lnTo>
                <a:lnTo>
                  <a:pt x="1900398" y="154456"/>
                </a:lnTo>
                <a:lnTo>
                  <a:pt x="1740795" y="154456"/>
                </a:lnTo>
                <a:lnTo>
                  <a:pt x="1740795" y="108384"/>
                </a:lnTo>
                <a:close/>
              </a:path>
              <a:path w="4030979" h="382270">
                <a:moveTo>
                  <a:pt x="1903426" y="169638"/>
                </a:moveTo>
                <a:lnTo>
                  <a:pt x="1781631" y="169638"/>
                </a:lnTo>
                <a:lnTo>
                  <a:pt x="1796282" y="172101"/>
                </a:lnTo>
                <a:lnTo>
                  <a:pt x="1806565" y="179520"/>
                </a:lnTo>
                <a:lnTo>
                  <a:pt x="1812627" y="191946"/>
                </a:lnTo>
                <a:lnTo>
                  <a:pt x="1814614" y="209428"/>
                </a:lnTo>
                <a:lnTo>
                  <a:pt x="1814614" y="374355"/>
                </a:lnTo>
                <a:lnTo>
                  <a:pt x="1906769" y="374355"/>
                </a:lnTo>
                <a:lnTo>
                  <a:pt x="1906769" y="194768"/>
                </a:lnTo>
                <a:lnTo>
                  <a:pt x="1903426" y="169638"/>
                </a:lnTo>
                <a:close/>
              </a:path>
              <a:path w="4030979" h="382270">
                <a:moveTo>
                  <a:pt x="1821420" y="100520"/>
                </a:moveTo>
                <a:lnTo>
                  <a:pt x="1795718" y="103647"/>
                </a:lnTo>
                <a:lnTo>
                  <a:pt x="1773647" y="113352"/>
                </a:lnTo>
                <a:lnTo>
                  <a:pt x="1755307" y="130125"/>
                </a:lnTo>
                <a:lnTo>
                  <a:pt x="1740795" y="154456"/>
                </a:lnTo>
                <a:lnTo>
                  <a:pt x="1900398" y="154456"/>
                </a:lnTo>
                <a:lnTo>
                  <a:pt x="1886284" y="127226"/>
                </a:lnTo>
                <a:lnTo>
                  <a:pt x="1859719" y="107589"/>
                </a:lnTo>
                <a:lnTo>
                  <a:pt x="1821420" y="100520"/>
                </a:lnTo>
                <a:close/>
              </a:path>
              <a:path w="4030979" h="382270">
                <a:moveTo>
                  <a:pt x="2074292" y="100520"/>
                </a:moveTo>
                <a:lnTo>
                  <a:pt x="2030235" y="107051"/>
                </a:lnTo>
                <a:lnTo>
                  <a:pt x="1992862" y="125620"/>
                </a:lnTo>
                <a:lnTo>
                  <a:pt x="1963959" y="154695"/>
                </a:lnTo>
                <a:lnTo>
                  <a:pt x="1945308" y="192740"/>
                </a:lnTo>
                <a:lnTo>
                  <a:pt x="1938694" y="238223"/>
                </a:lnTo>
                <a:lnTo>
                  <a:pt x="1938694" y="244505"/>
                </a:lnTo>
                <a:lnTo>
                  <a:pt x="1945417" y="291198"/>
                </a:lnTo>
                <a:lnTo>
                  <a:pt x="1964578" y="329395"/>
                </a:lnTo>
                <a:lnTo>
                  <a:pt x="1994672" y="358015"/>
                </a:lnTo>
                <a:lnTo>
                  <a:pt x="2034189" y="375980"/>
                </a:lnTo>
                <a:lnTo>
                  <a:pt x="2081622" y="382208"/>
                </a:lnTo>
                <a:lnTo>
                  <a:pt x="2122816" y="377103"/>
                </a:lnTo>
                <a:lnTo>
                  <a:pt x="2158265" y="362575"/>
                </a:lnTo>
                <a:lnTo>
                  <a:pt x="2186546" y="339801"/>
                </a:lnTo>
                <a:lnTo>
                  <a:pt x="2194836" y="327236"/>
                </a:lnTo>
                <a:lnTo>
                  <a:pt x="2084763" y="327236"/>
                </a:lnTo>
                <a:lnTo>
                  <a:pt x="2064059" y="323505"/>
                </a:lnTo>
                <a:lnTo>
                  <a:pt x="2047919" y="311528"/>
                </a:lnTo>
                <a:lnTo>
                  <a:pt x="2036982" y="290125"/>
                </a:lnTo>
                <a:lnTo>
                  <a:pt x="2031885" y="258117"/>
                </a:lnTo>
                <a:lnTo>
                  <a:pt x="2207807" y="258117"/>
                </a:lnTo>
                <a:lnTo>
                  <a:pt x="2207807" y="241364"/>
                </a:lnTo>
                <a:lnTo>
                  <a:pt x="2204452" y="212569"/>
                </a:lnTo>
                <a:lnTo>
                  <a:pt x="2032409" y="212569"/>
                </a:lnTo>
                <a:lnTo>
                  <a:pt x="2037644" y="185516"/>
                </a:lnTo>
                <a:lnTo>
                  <a:pt x="2046806" y="167348"/>
                </a:lnTo>
                <a:lnTo>
                  <a:pt x="2059502" y="157131"/>
                </a:lnTo>
                <a:lnTo>
                  <a:pt x="2075339" y="153932"/>
                </a:lnTo>
                <a:lnTo>
                  <a:pt x="2185601" y="153932"/>
                </a:lnTo>
                <a:lnTo>
                  <a:pt x="2185541" y="153790"/>
                </a:lnTo>
                <a:lnTo>
                  <a:pt x="2158386" y="124766"/>
                </a:lnTo>
                <a:lnTo>
                  <a:pt x="2121153" y="106724"/>
                </a:lnTo>
                <a:lnTo>
                  <a:pt x="2074292" y="100520"/>
                </a:lnTo>
                <a:close/>
              </a:path>
              <a:path w="4030979" h="382270">
                <a:moveTo>
                  <a:pt x="2142364" y="284829"/>
                </a:moveTo>
                <a:lnTo>
                  <a:pt x="2128359" y="304265"/>
                </a:lnTo>
                <a:lnTo>
                  <a:pt x="2113960" y="317419"/>
                </a:lnTo>
                <a:lnTo>
                  <a:pt x="2099363" y="324880"/>
                </a:lnTo>
                <a:lnTo>
                  <a:pt x="2084763" y="327236"/>
                </a:lnTo>
                <a:lnTo>
                  <a:pt x="2194836" y="327236"/>
                </a:lnTo>
                <a:lnTo>
                  <a:pt x="2206236" y="309959"/>
                </a:lnTo>
                <a:lnTo>
                  <a:pt x="2142364" y="284829"/>
                </a:lnTo>
                <a:close/>
              </a:path>
              <a:path w="4030979" h="382270">
                <a:moveTo>
                  <a:pt x="2185601" y="153932"/>
                </a:moveTo>
                <a:lnTo>
                  <a:pt x="2075339" y="153932"/>
                </a:lnTo>
                <a:lnTo>
                  <a:pt x="2091878" y="156910"/>
                </a:lnTo>
                <a:lnTo>
                  <a:pt x="2103947" y="166759"/>
                </a:lnTo>
                <a:lnTo>
                  <a:pt x="2111793" y="184854"/>
                </a:lnTo>
                <a:lnTo>
                  <a:pt x="2115663" y="212569"/>
                </a:lnTo>
                <a:lnTo>
                  <a:pt x="2204452" y="212569"/>
                </a:lnTo>
                <a:lnTo>
                  <a:pt x="2202165" y="192941"/>
                </a:lnTo>
                <a:lnTo>
                  <a:pt x="2185601" y="153932"/>
                </a:lnTo>
                <a:close/>
              </a:path>
              <a:path w="4030979" h="382270">
                <a:moveTo>
                  <a:pt x="2625595" y="7853"/>
                </a:moveTo>
                <a:lnTo>
                  <a:pt x="2360137" y="7853"/>
                </a:lnTo>
                <a:lnTo>
                  <a:pt x="2360137" y="374355"/>
                </a:lnTo>
                <a:lnTo>
                  <a:pt x="2625595" y="374355"/>
                </a:lnTo>
                <a:lnTo>
                  <a:pt x="2625595" y="303153"/>
                </a:lnTo>
                <a:lnTo>
                  <a:pt x="2460668" y="303153"/>
                </a:lnTo>
                <a:lnTo>
                  <a:pt x="2460668" y="221993"/>
                </a:lnTo>
                <a:lnTo>
                  <a:pt x="2602035" y="221993"/>
                </a:lnTo>
                <a:lnTo>
                  <a:pt x="2602035" y="151314"/>
                </a:lnTo>
                <a:lnTo>
                  <a:pt x="2460668" y="151314"/>
                </a:lnTo>
                <a:lnTo>
                  <a:pt x="2460668" y="79055"/>
                </a:lnTo>
                <a:lnTo>
                  <a:pt x="2625595" y="79055"/>
                </a:lnTo>
                <a:lnTo>
                  <a:pt x="2625595" y="7853"/>
                </a:lnTo>
                <a:close/>
              </a:path>
              <a:path w="4030979" h="382270">
                <a:moveTo>
                  <a:pt x="2767465" y="7853"/>
                </a:moveTo>
                <a:lnTo>
                  <a:pt x="2675311" y="7853"/>
                </a:lnTo>
                <a:lnTo>
                  <a:pt x="2675311" y="374355"/>
                </a:lnTo>
                <a:lnTo>
                  <a:pt x="2767465" y="374355"/>
                </a:lnTo>
                <a:lnTo>
                  <a:pt x="2767465" y="7853"/>
                </a:lnTo>
                <a:close/>
              </a:path>
              <a:path w="4030979" h="382270">
                <a:moveTo>
                  <a:pt x="2920863" y="7853"/>
                </a:moveTo>
                <a:lnTo>
                  <a:pt x="2820332" y="7853"/>
                </a:lnTo>
                <a:lnTo>
                  <a:pt x="2820332" y="374355"/>
                </a:lnTo>
                <a:lnTo>
                  <a:pt x="2920863" y="374355"/>
                </a:lnTo>
                <a:lnTo>
                  <a:pt x="2920863" y="229846"/>
                </a:lnTo>
                <a:lnTo>
                  <a:pt x="3133433" y="229846"/>
                </a:lnTo>
                <a:lnTo>
                  <a:pt x="3133433" y="149220"/>
                </a:lnTo>
                <a:lnTo>
                  <a:pt x="2920863" y="149220"/>
                </a:lnTo>
                <a:lnTo>
                  <a:pt x="2920863" y="7853"/>
                </a:lnTo>
                <a:close/>
              </a:path>
              <a:path w="4030979" h="382270">
                <a:moveTo>
                  <a:pt x="3133433" y="229846"/>
                </a:moveTo>
                <a:lnTo>
                  <a:pt x="3032389" y="229846"/>
                </a:lnTo>
                <a:lnTo>
                  <a:pt x="3032389" y="374355"/>
                </a:lnTo>
                <a:lnTo>
                  <a:pt x="3133433" y="374355"/>
                </a:lnTo>
                <a:lnTo>
                  <a:pt x="3133433" y="229846"/>
                </a:lnTo>
                <a:close/>
              </a:path>
              <a:path w="4030979" h="382270">
                <a:moveTo>
                  <a:pt x="3133433" y="7853"/>
                </a:moveTo>
                <a:lnTo>
                  <a:pt x="3032389" y="7853"/>
                </a:lnTo>
                <a:lnTo>
                  <a:pt x="3032389" y="149220"/>
                </a:lnTo>
                <a:lnTo>
                  <a:pt x="3133433" y="149220"/>
                </a:lnTo>
                <a:lnTo>
                  <a:pt x="3133433" y="7853"/>
                </a:lnTo>
                <a:close/>
              </a:path>
              <a:path w="4030979" h="382270">
                <a:moveTo>
                  <a:pt x="3278444" y="10470"/>
                </a:moveTo>
                <a:lnTo>
                  <a:pt x="3186290" y="10470"/>
                </a:lnTo>
                <a:lnTo>
                  <a:pt x="3186290" y="81149"/>
                </a:lnTo>
                <a:lnTo>
                  <a:pt x="3278444" y="81149"/>
                </a:lnTo>
                <a:lnTo>
                  <a:pt x="3278444" y="10470"/>
                </a:lnTo>
                <a:close/>
              </a:path>
              <a:path w="4030979" h="382270">
                <a:moveTo>
                  <a:pt x="3278444" y="108384"/>
                </a:moveTo>
                <a:lnTo>
                  <a:pt x="3186290" y="108384"/>
                </a:lnTo>
                <a:lnTo>
                  <a:pt x="3186290" y="374365"/>
                </a:lnTo>
                <a:lnTo>
                  <a:pt x="3278444" y="374365"/>
                </a:lnTo>
                <a:lnTo>
                  <a:pt x="3278444" y="108384"/>
                </a:lnTo>
                <a:close/>
              </a:path>
              <a:path w="4030979" h="382270">
                <a:moveTo>
                  <a:pt x="3418230" y="108384"/>
                </a:moveTo>
                <a:lnTo>
                  <a:pt x="3326076" y="108384"/>
                </a:lnTo>
                <a:lnTo>
                  <a:pt x="3326076" y="374355"/>
                </a:lnTo>
                <a:lnTo>
                  <a:pt x="3418230" y="374355"/>
                </a:lnTo>
                <a:lnTo>
                  <a:pt x="3418230" y="218851"/>
                </a:lnTo>
                <a:lnTo>
                  <a:pt x="3420930" y="198131"/>
                </a:lnTo>
                <a:lnTo>
                  <a:pt x="3428832" y="182661"/>
                </a:lnTo>
                <a:lnTo>
                  <a:pt x="3441643" y="172984"/>
                </a:lnTo>
                <a:lnTo>
                  <a:pt x="3459067" y="169638"/>
                </a:lnTo>
                <a:lnTo>
                  <a:pt x="3580861" y="169638"/>
                </a:lnTo>
                <a:lnTo>
                  <a:pt x="3579190" y="157072"/>
                </a:lnTo>
                <a:lnTo>
                  <a:pt x="3577834" y="154456"/>
                </a:lnTo>
                <a:lnTo>
                  <a:pt x="3418230" y="154456"/>
                </a:lnTo>
                <a:lnTo>
                  <a:pt x="3418230" y="108384"/>
                </a:lnTo>
                <a:close/>
              </a:path>
              <a:path w="4030979" h="382270">
                <a:moveTo>
                  <a:pt x="3580861" y="169638"/>
                </a:moveTo>
                <a:lnTo>
                  <a:pt x="3459067" y="169638"/>
                </a:lnTo>
                <a:lnTo>
                  <a:pt x="3473718" y="172101"/>
                </a:lnTo>
                <a:lnTo>
                  <a:pt x="3484001" y="179520"/>
                </a:lnTo>
                <a:lnTo>
                  <a:pt x="3490062" y="191946"/>
                </a:lnTo>
                <a:lnTo>
                  <a:pt x="3492050" y="209428"/>
                </a:lnTo>
                <a:lnTo>
                  <a:pt x="3492050" y="374355"/>
                </a:lnTo>
                <a:lnTo>
                  <a:pt x="3584205" y="374355"/>
                </a:lnTo>
                <a:lnTo>
                  <a:pt x="3584205" y="194768"/>
                </a:lnTo>
                <a:lnTo>
                  <a:pt x="3580861" y="169638"/>
                </a:lnTo>
                <a:close/>
              </a:path>
              <a:path w="4030979" h="382270">
                <a:moveTo>
                  <a:pt x="3498856" y="100520"/>
                </a:moveTo>
                <a:lnTo>
                  <a:pt x="3473154" y="103647"/>
                </a:lnTo>
                <a:lnTo>
                  <a:pt x="3451083" y="113352"/>
                </a:lnTo>
                <a:lnTo>
                  <a:pt x="3432742" y="130125"/>
                </a:lnTo>
                <a:lnTo>
                  <a:pt x="3418230" y="154456"/>
                </a:lnTo>
                <a:lnTo>
                  <a:pt x="3577834" y="154456"/>
                </a:lnTo>
                <a:lnTo>
                  <a:pt x="3563720" y="127226"/>
                </a:lnTo>
                <a:lnTo>
                  <a:pt x="3537155" y="107589"/>
                </a:lnTo>
                <a:lnTo>
                  <a:pt x="3498856" y="100520"/>
                </a:lnTo>
                <a:close/>
              </a:path>
              <a:path w="4030979" h="382270">
                <a:moveTo>
                  <a:pt x="3722410" y="100520"/>
                </a:moveTo>
                <a:lnTo>
                  <a:pt x="3678856" y="110813"/>
                </a:lnTo>
                <a:lnTo>
                  <a:pt x="3645313" y="139268"/>
                </a:lnTo>
                <a:lnTo>
                  <a:pt x="3623746" y="182251"/>
                </a:lnTo>
                <a:lnTo>
                  <a:pt x="3616120" y="236128"/>
                </a:lnTo>
                <a:lnTo>
                  <a:pt x="3616120" y="246076"/>
                </a:lnTo>
                <a:lnTo>
                  <a:pt x="3623746" y="300260"/>
                </a:lnTo>
                <a:lnTo>
                  <a:pt x="3645313" y="343399"/>
                </a:lnTo>
                <a:lnTo>
                  <a:pt x="3678856" y="371908"/>
                </a:lnTo>
                <a:lnTo>
                  <a:pt x="3722410" y="382208"/>
                </a:lnTo>
                <a:lnTo>
                  <a:pt x="3747237" y="378805"/>
                </a:lnTo>
                <a:lnTo>
                  <a:pt x="3768678" y="369119"/>
                </a:lnTo>
                <a:lnTo>
                  <a:pt x="3786094" y="353936"/>
                </a:lnTo>
                <a:lnTo>
                  <a:pt x="3798847" y="334042"/>
                </a:lnTo>
                <a:lnTo>
                  <a:pt x="3891001" y="334042"/>
                </a:lnTo>
                <a:lnTo>
                  <a:pt x="3891001" y="327236"/>
                </a:lnTo>
                <a:lnTo>
                  <a:pt x="3756440" y="327236"/>
                </a:lnTo>
                <a:lnTo>
                  <a:pt x="3737781" y="322802"/>
                </a:lnTo>
                <a:lnTo>
                  <a:pt x="3723784" y="308648"/>
                </a:lnTo>
                <a:lnTo>
                  <a:pt x="3714990" y="283499"/>
                </a:lnTo>
                <a:lnTo>
                  <a:pt x="3711939" y="246076"/>
                </a:lnTo>
                <a:lnTo>
                  <a:pt x="3711939" y="236128"/>
                </a:lnTo>
                <a:lnTo>
                  <a:pt x="3714990" y="198932"/>
                </a:lnTo>
                <a:lnTo>
                  <a:pt x="3723784" y="173761"/>
                </a:lnTo>
                <a:lnTo>
                  <a:pt x="3737781" y="159486"/>
                </a:lnTo>
                <a:lnTo>
                  <a:pt x="3756440" y="154979"/>
                </a:lnTo>
                <a:lnTo>
                  <a:pt x="3891001" y="154979"/>
                </a:lnTo>
                <a:lnTo>
                  <a:pt x="3891001" y="148697"/>
                </a:lnTo>
                <a:lnTo>
                  <a:pt x="3798847" y="148697"/>
                </a:lnTo>
                <a:lnTo>
                  <a:pt x="3786094" y="128800"/>
                </a:lnTo>
                <a:lnTo>
                  <a:pt x="3768678" y="113614"/>
                </a:lnTo>
                <a:lnTo>
                  <a:pt x="3747237" y="103925"/>
                </a:lnTo>
                <a:lnTo>
                  <a:pt x="3722410" y="100520"/>
                </a:lnTo>
                <a:close/>
              </a:path>
              <a:path w="4030979" h="382270">
                <a:moveTo>
                  <a:pt x="3891001" y="334042"/>
                </a:moveTo>
                <a:lnTo>
                  <a:pt x="3798847" y="334042"/>
                </a:lnTo>
                <a:lnTo>
                  <a:pt x="3798847" y="374355"/>
                </a:lnTo>
                <a:lnTo>
                  <a:pt x="3891001" y="374355"/>
                </a:lnTo>
                <a:lnTo>
                  <a:pt x="3891001" y="334042"/>
                </a:lnTo>
                <a:close/>
              </a:path>
              <a:path w="4030979" h="382270">
                <a:moveTo>
                  <a:pt x="3891001" y="154979"/>
                </a:moveTo>
                <a:lnTo>
                  <a:pt x="3756440" y="154979"/>
                </a:lnTo>
                <a:lnTo>
                  <a:pt x="3774437" y="159781"/>
                </a:lnTo>
                <a:lnTo>
                  <a:pt x="3788507" y="174547"/>
                </a:lnTo>
                <a:lnTo>
                  <a:pt x="3797669" y="199816"/>
                </a:lnTo>
                <a:lnTo>
                  <a:pt x="3800941" y="236128"/>
                </a:lnTo>
                <a:lnTo>
                  <a:pt x="3800941" y="246076"/>
                </a:lnTo>
                <a:lnTo>
                  <a:pt x="3797669" y="282615"/>
                </a:lnTo>
                <a:lnTo>
                  <a:pt x="3788507" y="307863"/>
                </a:lnTo>
                <a:lnTo>
                  <a:pt x="3774437" y="322507"/>
                </a:lnTo>
                <a:lnTo>
                  <a:pt x="3756440" y="327236"/>
                </a:lnTo>
                <a:lnTo>
                  <a:pt x="3891001" y="327236"/>
                </a:lnTo>
                <a:lnTo>
                  <a:pt x="3891001" y="154979"/>
                </a:lnTo>
                <a:close/>
              </a:path>
              <a:path w="4030979" h="382270">
                <a:moveTo>
                  <a:pt x="3891001" y="7853"/>
                </a:moveTo>
                <a:lnTo>
                  <a:pt x="3798847" y="7853"/>
                </a:lnTo>
                <a:lnTo>
                  <a:pt x="3798847" y="148697"/>
                </a:lnTo>
                <a:lnTo>
                  <a:pt x="3891001" y="148697"/>
                </a:lnTo>
                <a:lnTo>
                  <a:pt x="3891001" y="7853"/>
                </a:lnTo>
                <a:close/>
              </a:path>
              <a:path w="4030979" h="382270">
                <a:moveTo>
                  <a:pt x="4030777" y="10470"/>
                </a:moveTo>
                <a:lnTo>
                  <a:pt x="3938623" y="10470"/>
                </a:lnTo>
                <a:lnTo>
                  <a:pt x="3938623" y="81149"/>
                </a:lnTo>
                <a:lnTo>
                  <a:pt x="4030777" y="81149"/>
                </a:lnTo>
                <a:lnTo>
                  <a:pt x="4030777" y="10470"/>
                </a:lnTo>
                <a:close/>
              </a:path>
              <a:path w="4030979" h="382270">
                <a:moveTo>
                  <a:pt x="4030777" y="108384"/>
                </a:moveTo>
                <a:lnTo>
                  <a:pt x="3938623" y="108384"/>
                </a:lnTo>
                <a:lnTo>
                  <a:pt x="3938623" y="374365"/>
                </a:lnTo>
                <a:lnTo>
                  <a:pt x="4030777" y="374365"/>
                </a:lnTo>
                <a:lnTo>
                  <a:pt x="4030777" y="108384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54BFC01F-B60A-AC4D-F6D2-C5E5F4B0BAA1}"/>
              </a:ext>
            </a:extLst>
          </p:cNvPr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E29A26A4-AD02-A98F-8D50-11F1EBA3A0B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30968"/>
              <a:ext cx="20104099" cy="6677587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EDF722B-D9D7-06B1-086C-4DDDF8091AA0}"/>
                </a:ext>
              </a:extLst>
            </p:cNvPr>
            <p:cNvSpPr/>
            <p:nvPr/>
          </p:nvSpPr>
          <p:spPr>
            <a:xfrm>
              <a:off x="18998269" y="10464089"/>
              <a:ext cx="165100" cy="242570"/>
            </a:xfrm>
            <a:custGeom>
              <a:avLst/>
              <a:gdLst/>
              <a:ahLst/>
              <a:cxnLst/>
              <a:rect l="l" t="t" r="r" b="b"/>
              <a:pathLst>
                <a:path w="165100" h="242570">
                  <a:moveTo>
                    <a:pt x="155482" y="0"/>
                  </a:moveTo>
                  <a:lnTo>
                    <a:pt x="148381" y="775"/>
                  </a:lnTo>
                  <a:lnTo>
                    <a:pt x="138485" y="1256"/>
                  </a:lnTo>
                  <a:lnTo>
                    <a:pt x="116540" y="1570"/>
                  </a:lnTo>
                  <a:lnTo>
                    <a:pt x="35810" y="1570"/>
                  </a:lnTo>
                  <a:lnTo>
                    <a:pt x="32212" y="18768"/>
                  </a:lnTo>
                  <a:lnTo>
                    <a:pt x="26582" y="43505"/>
                  </a:lnTo>
                  <a:lnTo>
                    <a:pt x="19598" y="72951"/>
                  </a:lnTo>
                  <a:lnTo>
                    <a:pt x="11936" y="104279"/>
                  </a:lnTo>
                  <a:lnTo>
                    <a:pt x="50731" y="113992"/>
                  </a:lnTo>
                  <a:lnTo>
                    <a:pt x="83400" y="126857"/>
                  </a:lnTo>
                  <a:lnTo>
                    <a:pt x="105939" y="144610"/>
                  </a:lnTo>
                  <a:lnTo>
                    <a:pt x="114342" y="168989"/>
                  </a:lnTo>
                  <a:lnTo>
                    <a:pt x="111068" y="186865"/>
                  </a:lnTo>
                  <a:lnTo>
                    <a:pt x="101816" y="199852"/>
                  </a:lnTo>
                  <a:lnTo>
                    <a:pt x="87440" y="207774"/>
                  </a:lnTo>
                  <a:lnTo>
                    <a:pt x="68793" y="210454"/>
                  </a:lnTo>
                  <a:lnTo>
                    <a:pt x="47104" y="207960"/>
                  </a:lnTo>
                  <a:lnTo>
                    <a:pt x="28860" y="201580"/>
                  </a:lnTo>
                  <a:lnTo>
                    <a:pt x="14327" y="192961"/>
                  </a:lnTo>
                  <a:lnTo>
                    <a:pt x="3769" y="183753"/>
                  </a:lnTo>
                  <a:lnTo>
                    <a:pt x="3445" y="195876"/>
                  </a:lnTo>
                  <a:lnTo>
                    <a:pt x="2355" y="209826"/>
                  </a:lnTo>
                  <a:lnTo>
                    <a:pt x="1030" y="222361"/>
                  </a:lnTo>
                  <a:lnTo>
                    <a:pt x="0" y="230244"/>
                  </a:lnTo>
                  <a:lnTo>
                    <a:pt x="12034" y="234808"/>
                  </a:lnTo>
                  <a:lnTo>
                    <a:pt x="27721" y="238725"/>
                  </a:lnTo>
                  <a:lnTo>
                    <a:pt x="46117" y="241464"/>
                  </a:lnTo>
                  <a:lnTo>
                    <a:pt x="66280" y="242495"/>
                  </a:lnTo>
                  <a:lnTo>
                    <a:pt x="113575" y="234632"/>
                  </a:lnTo>
                  <a:lnTo>
                    <a:pt x="143821" y="215166"/>
                  </a:lnTo>
                  <a:lnTo>
                    <a:pt x="159875" y="189574"/>
                  </a:lnTo>
                  <a:lnTo>
                    <a:pt x="164591" y="163335"/>
                  </a:lnTo>
                  <a:lnTo>
                    <a:pt x="160321" y="137773"/>
                  </a:lnTo>
                  <a:lnTo>
                    <a:pt x="129875" y="102556"/>
                  </a:lnTo>
                  <a:lnTo>
                    <a:pt x="93531" y="86173"/>
                  </a:lnTo>
                  <a:lnTo>
                    <a:pt x="54658" y="75704"/>
                  </a:lnTo>
                  <a:lnTo>
                    <a:pt x="63453" y="38009"/>
                  </a:lnTo>
                  <a:lnTo>
                    <a:pt x="98949" y="38009"/>
                  </a:lnTo>
                  <a:lnTo>
                    <a:pt x="115915" y="38352"/>
                  </a:lnTo>
                  <a:lnTo>
                    <a:pt x="128904" y="39344"/>
                  </a:lnTo>
                  <a:lnTo>
                    <a:pt x="138300" y="40924"/>
                  </a:lnTo>
                  <a:lnTo>
                    <a:pt x="144487" y="43035"/>
                  </a:lnTo>
                  <a:lnTo>
                    <a:pt x="146559" y="31231"/>
                  </a:lnTo>
                  <a:lnTo>
                    <a:pt x="149278" y="19515"/>
                  </a:lnTo>
                  <a:lnTo>
                    <a:pt x="152350" y="8800"/>
                  </a:lnTo>
                  <a:lnTo>
                    <a:pt x="1554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>
            <a:extLst>
              <a:ext uri="{FF2B5EF4-FFF2-40B4-BE49-F238E27FC236}">
                <a16:creationId xmlns:a16="http://schemas.microsoft.com/office/drawing/2014/main" id="{0A5C824D-8200-1559-4DDF-D84DF58B19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E3FCBBA1-2C1E-B1E9-BE69-F45487AB6FE4}"/>
              </a:ext>
            </a:extLst>
          </p:cNvPr>
          <p:cNvSpPr/>
          <p:nvPr/>
        </p:nvSpPr>
        <p:spPr>
          <a:xfrm>
            <a:off x="18998269" y="10464089"/>
            <a:ext cx="165100" cy="242570"/>
          </a:xfrm>
          <a:custGeom>
            <a:avLst/>
            <a:gdLst/>
            <a:ahLst/>
            <a:cxnLst/>
            <a:rect l="l" t="t" r="r" b="b"/>
            <a:pathLst>
              <a:path w="165100" h="242570">
                <a:moveTo>
                  <a:pt x="155482" y="0"/>
                </a:moveTo>
                <a:lnTo>
                  <a:pt x="148381" y="775"/>
                </a:lnTo>
                <a:lnTo>
                  <a:pt x="138485" y="1256"/>
                </a:lnTo>
                <a:lnTo>
                  <a:pt x="116540" y="1570"/>
                </a:lnTo>
                <a:lnTo>
                  <a:pt x="35810" y="1570"/>
                </a:lnTo>
                <a:lnTo>
                  <a:pt x="32212" y="18768"/>
                </a:lnTo>
                <a:lnTo>
                  <a:pt x="26582" y="43505"/>
                </a:lnTo>
                <a:lnTo>
                  <a:pt x="19598" y="72951"/>
                </a:lnTo>
                <a:lnTo>
                  <a:pt x="11936" y="104279"/>
                </a:lnTo>
                <a:lnTo>
                  <a:pt x="50731" y="113992"/>
                </a:lnTo>
                <a:lnTo>
                  <a:pt x="83400" y="126857"/>
                </a:lnTo>
                <a:lnTo>
                  <a:pt x="105939" y="144610"/>
                </a:lnTo>
                <a:lnTo>
                  <a:pt x="114342" y="168989"/>
                </a:lnTo>
                <a:lnTo>
                  <a:pt x="111068" y="186865"/>
                </a:lnTo>
                <a:lnTo>
                  <a:pt x="101816" y="199852"/>
                </a:lnTo>
                <a:lnTo>
                  <a:pt x="87440" y="207774"/>
                </a:lnTo>
                <a:lnTo>
                  <a:pt x="68793" y="210454"/>
                </a:lnTo>
                <a:lnTo>
                  <a:pt x="47104" y="207960"/>
                </a:lnTo>
                <a:lnTo>
                  <a:pt x="28860" y="201580"/>
                </a:lnTo>
                <a:lnTo>
                  <a:pt x="14327" y="192961"/>
                </a:lnTo>
                <a:lnTo>
                  <a:pt x="3769" y="183753"/>
                </a:lnTo>
                <a:lnTo>
                  <a:pt x="3445" y="195876"/>
                </a:lnTo>
                <a:lnTo>
                  <a:pt x="2355" y="209826"/>
                </a:lnTo>
                <a:lnTo>
                  <a:pt x="1030" y="222361"/>
                </a:lnTo>
                <a:lnTo>
                  <a:pt x="0" y="230244"/>
                </a:lnTo>
                <a:lnTo>
                  <a:pt x="12034" y="234808"/>
                </a:lnTo>
                <a:lnTo>
                  <a:pt x="27721" y="238725"/>
                </a:lnTo>
                <a:lnTo>
                  <a:pt x="46117" y="241464"/>
                </a:lnTo>
                <a:lnTo>
                  <a:pt x="66280" y="242495"/>
                </a:lnTo>
                <a:lnTo>
                  <a:pt x="113575" y="234632"/>
                </a:lnTo>
                <a:lnTo>
                  <a:pt x="143821" y="215166"/>
                </a:lnTo>
                <a:lnTo>
                  <a:pt x="159875" y="189574"/>
                </a:lnTo>
                <a:lnTo>
                  <a:pt x="164591" y="163335"/>
                </a:lnTo>
                <a:lnTo>
                  <a:pt x="160321" y="137773"/>
                </a:lnTo>
                <a:lnTo>
                  <a:pt x="129875" y="102556"/>
                </a:lnTo>
                <a:lnTo>
                  <a:pt x="93531" y="86173"/>
                </a:lnTo>
                <a:lnTo>
                  <a:pt x="54658" y="75704"/>
                </a:lnTo>
                <a:lnTo>
                  <a:pt x="63453" y="38009"/>
                </a:lnTo>
                <a:lnTo>
                  <a:pt x="98949" y="38009"/>
                </a:lnTo>
                <a:lnTo>
                  <a:pt x="115915" y="38352"/>
                </a:lnTo>
                <a:lnTo>
                  <a:pt x="128904" y="39344"/>
                </a:lnTo>
                <a:lnTo>
                  <a:pt x="138300" y="40924"/>
                </a:lnTo>
                <a:lnTo>
                  <a:pt x="144487" y="43035"/>
                </a:lnTo>
                <a:lnTo>
                  <a:pt x="146559" y="31231"/>
                </a:lnTo>
                <a:lnTo>
                  <a:pt x="149278" y="19515"/>
                </a:lnTo>
                <a:lnTo>
                  <a:pt x="152350" y="8800"/>
                </a:lnTo>
                <a:lnTo>
                  <a:pt x="1554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1AF12673-67FF-2E81-4A62-0A6B6E3E2B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6740" y="3330662"/>
            <a:ext cx="1830710" cy="87409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BAF1851C-9F15-EE45-788D-EAC0F49D230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9EE4095C-EC01-609D-DAA1-B97D1DFE2ED3}"/>
              </a:ext>
            </a:extLst>
          </p:cNvPr>
          <p:cNvSpPr/>
          <p:nvPr/>
        </p:nvSpPr>
        <p:spPr>
          <a:xfrm>
            <a:off x="1749082" y="2722441"/>
            <a:ext cx="1010285" cy="567690"/>
          </a:xfrm>
          <a:custGeom>
            <a:avLst/>
            <a:gdLst/>
            <a:ahLst/>
            <a:cxnLst/>
            <a:rect l="l" t="t" r="r" b="b"/>
            <a:pathLst>
              <a:path w="1010285" h="567689">
                <a:moveTo>
                  <a:pt x="488251" y="283006"/>
                </a:moveTo>
                <a:lnTo>
                  <a:pt x="485571" y="233083"/>
                </a:lnTo>
                <a:lnTo>
                  <a:pt x="477545" y="187909"/>
                </a:lnTo>
                <a:lnTo>
                  <a:pt x="464159" y="147586"/>
                </a:lnTo>
                <a:lnTo>
                  <a:pt x="446100" y="113512"/>
                </a:lnTo>
                <a:lnTo>
                  <a:pt x="445439" y="112255"/>
                </a:lnTo>
                <a:lnTo>
                  <a:pt x="421398" y="82016"/>
                </a:lnTo>
                <a:lnTo>
                  <a:pt x="392023" y="57010"/>
                </a:lnTo>
                <a:lnTo>
                  <a:pt x="357352" y="37350"/>
                </a:lnTo>
                <a:lnTo>
                  <a:pt x="332765" y="28625"/>
                </a:lnTo>
                <a:lnTo>
                  <a:pt x="332765" y="283006"/>
                </a:lnTo>
                <a:lnTo>
                  <a:pt x="332765" y="284556"/>
                </a:lnTo>
                <a:lnTo>
                  <a:pt x="328498" y="349059"/>
                </a:lnTo>
                <a:lnTo>
                  <a:pt x="314680" y="396951"/>
                </a:lnTo>
                <a:lnTo>
                  <a:pt x="289775" y="429552"/>
                </a:lnTo>
                <a:lnTo>
                  <a:pt x="252247" y="448144"/>
                </a:lnTo>
                <a:lnTo>
                  <a:pt x="200583" y="454050"/>
                </a:lnTo>
                <a:lnTo>
                  <a:pt x="149275" y="454050"/>
                </a:lnTo>
                <a:lnTo>
                  <a:pt x="149275" y="113512"/>
                </a:lnTo>
                <a:lnTo>
                  <a:pt x="200583" y="113512"/>
                </a:lnTo>
                <a:lnTo>
                  <a:pt x="252247" y="119418"/>
                </a:lnTo>
                <a:lnTo>
                  <a:pt x="289775" y="138010"/>
                </a:lnTo>
                <a:lnTo>
                  <a:pt x="314680" y="170611"/>
                </a:lnTo>
                <a:lnTo>
                  <a:pt x="328498" y="218503"/>
                </a:lnTo>
                <a:lnTo>
                  <a:pt x="332765" y="283006"/>
                </a:lnTo>
                <a:lnTo>
                  <a:pt x="332765" y="28625"/>
                </a:lnTo>
                <a:lnTo>
                  <a:pt x="317385" y="23164"/>
                </a:lnTo>
                <a:lnTo>
                  <a:pt x="272122" y="14554"/>
                </a:lnTo>
                <a:lnTo>
                  <a:pt x="221589" y="11658"/>
                </a:lnTo>
                <a:lnTo>
                  <a:pt x="0" y="11658"/>
                </a:lnTo>
                <a:lnTo>
                  <a:pt x="0" y="555904"/>
                </a:lnTo>
                <a:lnTo>
                  <a:pt x="221589" y="555904"/>
                </a:lnTo>
                <a:lnTo>
                  <a:pt x="272122" y="553008"/>
                </a:lnTo>
                <a:lnTo>
                  <a:pt x="317385" y="544398"/>
                </a:lnTo>
                <a:lnTo>
                  <a:pt x="357352" y="530212"/>
                </a:lnTo>
                <a:lnTo>
                  <a:pt x="392023" y="510552"/>
                </a:lnTo>
                <a:lnTo>
                  <a:pt x="421398" y="485546"/>
                </a:lnTo>
                <a:lnTo>
                  <a:pt x="445439" y="455307"/>
                </a:lnTo>
                <a:lnTo>
                  <a:pt x="446100" y="454050"/>
                </a:lnTo>
                <a:lnTo>
                  <a:pt x="464159" y="419976"/>
                </a:lnTo>
                <a:lnTo>
                  <a:pt x="477545" y="379653"/>
                </a:lnTo>
                <a:lnTo>
                  <a:pt x="485571" y="334479"/>
                </a:lnTo>
                <a:lnTo>
                  <a:pt x="488251" y="284556"/>
                </a:lnTo>
                <a:lnTo>
                  <a:pt x="488251" y="283006"/>
                </a:lnTo>
                <a:close/>
              </a:path>
              <a:path w="1010285" h="567689">
                <a:moveTo>
                  <a:pt x="1009942" y="367741"/>
                </a:moveTo>
                <a:lnTo>
                  <a:pt x="873099" y="352196"/>
                </a:lnTo>
                <a:lnTo>
                  <a:pt x="860018" y="407365"/>
                </a:lnTo>
                <a:lnTo>
                  <a:pt x="839660" y="443064"/>
                </a:lnTo>
                <a:lnTo>
                  <a:pt x="812304" y="462292"/>
                </a:lnTo>
                <a:lnTo>
                  <a:pt x="778243" y="468045"/>
                </a:lnTo>
                <a:lnTo>
                  <a:pt x="743762" y="461949"/>
                </a:lnTo>
                <a:lnTo>
                  <a:pt x="715518" y="442417"/>
                </a:lnTo>
                <a:lnTo>
                  <a:pt x="694321" y="407581"/>
                </a:lnTo>
                <a:lnTo>
                  <a:pt x="681012" y="355587"/>
                </a:lnTo>
                <a:lnTo>
                  <a:pt x="676389" y="284568"/>
                </a:lnTo>
                <a:lnTo>
                  <a:pt x="680935" y="212572"/>
                </a:lnTo>
                <a:lnTo>
                  <a:pt x="694105" y="160642"/>
                </a:lnTo>
                <a:lnTo>
                  <a:pt x="715175" y="125590"/>
                </a:lnTo>
                <a:lnTo>
                  <a:pt x="743458" y="105752"/>
                </a:lnTo>
                <a:lnTo>
                  <a:pt x="778243" y="99517"/>
                </a:lnTo>
                <a:lnTo>
                  <a:pt x="812901" y="105841"/>
                </a:lnTo>
                <a:lnTo>
                  <a:pt x="839177" y="125653"/>
                </a:lnTo>
                <a:lnTo>
                  <a:pt x="857732" y="160197"/>
                </a:lnTo>
                <a:lnTo>
                  <a:pt x="869213" y="210693"/>
                </a:lnTo>
                <a:lnTo>
                  <a:pt x="1005268" y="194360"/>
                </a:lnTo>
                <a:lnTo>
                  <a:pt x="993914" y="145415"/>
                </a:lnTo>
                <a:lnTo>
                  <a:pt x="975715" y="102793"/>
                </a:lnTo>
                <a:lnTo>
                  <a:pt x="950493" y="66941"/>
                </a:lnTo>
                <a:lnTo>
                  <a:pt x="918083" y="38303"/>
                </a:lnTo>
                <a:lnTo>
                  <a:pt x="878293" y="17310"/>
                </a:lnTo>
                <a:lnTo>
                  <a:pt x="830961" y="4394"/>
                </a:lnTo>
                <a:lnTo>
                  <a:pt x="775906" y="0"/>
                </a:lnTo>
                <a:lnTo>
                  <a:pt x="725182" y="4038"/>
                </a:lnTo>
                <a:lnTo>
                  <a:pt x="679450" y="15913"/>
                </a:lnTo>
                <a:lnTo>
                  <a:pt x="638949" y="35179"/>
                </a:lnTo>
                <a:lnTo>
                  <a:pt x="603973" y="61442"/>
                </a:lnTo>
                <a:lnTo>
                  <a:pt x="574763" y="94272"/>
                </a:lnTo>
                <a:lnTo>
                  <a:pt x="551586" y="133261"/>
                </a:lnTo>
                <a:lnTo>
                  <a:pt x="534708" y="177990"/>
                </a:lnTo>
                <a:lnTo>
                  <a:pt x="524383" y="228041"/>
                </a:lnTo>
                <a:lnTo>
                  <a:pt x="520890" y="283006"/>
                </a:lnTo>
                <a:lnTo>
                  <a:pt x="524484" y="340550"/>
                </a:lnTo>
                <a:lnTo>
                  <a:pt x="535063" y="391147"/>
                </a:lnTo>
                <a:lnTo>
                  <a:pt x="552272" y="436029"/>
                </a:lnTo>
                <a:lnTo>
                  <a:pt x="575779" y="474891"/>
                </a:lnTo>
                <a:lnTo>
                  <a:pt x="605243" y="507403"/>
                </a:lnTo>
                <a:lnTo>
                  <a:pt x="640334" y="533247"/>
                </a:lnTo>
                <a:lnTo>
                  <a:pt x="680694" y="552107"/>
                </a:lnTo>
                <a:lnTo>
                  <a:pt x="725995" y="563651"/>
                </a:lnTo>
                <a:lnTo>
                  <a:pt x="775906" y="567575"/>
                </a:lnTo>
                <a:lnTo>
                  <a:pt x="828573" y="563600"/>
                </a:lnTo>
                <a:lnTo>
                  <a:pt x="875614" y="551624"/>
                </a:lnTo>
                <a:lnTo>
                  <a:pt x="916571" y="531520"/>
                </a:lnTo>
                <a:lnTo>
                  <a:pt x="950963" y="503186"/>
                </a:lnTo>
                <a:lnTo>
                  <a:pt x="978293" y="466521"/>
                </a:lnTo>
                <a:lnTo>
                  <a:pt x="998118" y="421411"/>
                </a:lnTo>
                <a:lnTo>
                  <a:pt x="1009942" y="367741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D5EA5E3-9FCE-51B4-DB13-F284C89B15A9}"/>
              </a:ext>
            </a:extLst>
          </p:cNvPr>
          <p:cNvSpPr/>
          <p:nvPr/>
        </p:nvSpPr>
        <p:spPr>
          <a:xfrm>
            <a:off x="2808741" y="2734094"/>
            <a:ext cx="149860" cy="544830"/>
          </a:xfrm>
          <a:custGeom>
            <a:avLst/>
            <a:gdLst/>
            <a:ahLst/>
            <a:cxnLst/>
            <a:rect l="l" t="t" r="r" b="b"/>
            <a:pathLst>
              <a:path w="149860" h="544829">
                <a:moveTo>
                  <a:pt x="149283" y="0"/>
                </a:moveTo>
                <a:lnTo>
                  <a:pt x="0" y="0"/>
                </a:lnTo>
                <a:lnTo>
                  <a:pt x="0" y="544245"/>
                </a:lnTo>
                <a:lnTo>
                  <a:pt x="149283" y="544245"/>
                </a:lnTo>
                <a:lnTo>
                  <a:pt x="149283" y="0"/>
                </a:lnTo>
                <a:close/>
              </a:path>
            </a:pathLst>
          </a:custGeom>
          <a:solidFill>
            <a:srgbClr val="0070B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>
            <a:extLst>
              <a:ext uri="{FF2B5EF4-FFF2-40B4-BE49-F238E27FC236}">
                <a16:creationId xmlns:a16="http://schemas.microsoft.com/office/drawing/2014/main" id="{ABFEE2ED-CBF3-A922-39FF-896081455A4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88688" y="1106792"/>
            <a:ext cx="7057104" cy="458603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4EE5CBD7-EA3B-B745-90AD-A9814462F5C2}"/>
              </a:ext>
            </a:extLst>
          </p:cNvPr>
          <p:cNvSpPr/>
          <p:nvPr/>
        </p:nvSpPr>
        <p:spPr>
          <a:xfrm>
            <a:off x="10702196" y="1189465"/>
            <a:ext cx="2639695" cy="374650"/>
          </a:xfrm>
          <a:custGeom>
            <a:avLst/>
            <a:gdLst/>
            <a:ahLst/>
            <a:cxnLst/>
            <a:rect l="l" t="t" r="r" b="b"/>
            <a:pathLst>
              <a:path w="2639694" h="374650">
                <a:moveTo>
                  <a:pt x="149733" y="97389"/>
                </a:moveTo>
                <a:lnTo>
                  <a:pt x="98577" y="106491"/>
                </a:lnTo>
                <a:lnTo>
                  <a:pt x="56995" y="131249"/>
                </a:lnTo>
                <a:lnTo>
                  <a:pt x="26018" y="167844"/>
                </a:lnTo>
                <a:lnTo>
                  <a:pt x="6676" y="212457"/>
                </a:lnTo>
                <a:lnTo>
                  <a:pt x="0" y="261269"/>
                </a:lnTo>
                <a:lnTo>
                  <a:pt x="8213" y="307874"/>
                </a:lnTo>
                <a:lnTo>
                  <a:pt x="31150" y="343536"/>
                </a:lnTo>
                <a:lnTo>
                  <a:pt x="66261" y="366338"/>
                </a:lnTo>
                <a:lnTo>
                  <a:pt x="110991" y="374365"/>
                </a:lnTo>
                <a:lnTo>
                  <a:pt x="152979" y="368056"/>
                </a:lnTo>
                <a:lnTo>
                  <a:pt x="189270" y="349819"/>
                </a:lnTo>
                <a:lnTo>
                  <a:pt x="207720" y="331424"/>
                </a:lnTo>
                <a:lnTo>
                  <a:pt x="114132" y="331424"/>
                </a:lnTo>
                <a:lnTo>
                  <a:pt x="93248" y="327195"/>
                </a:lnTo>
                <a:lnTo>
                  <a:pt x="77419" y="314867"/>
                </a:lnTo>
                <a:lnTo>
                  <a:pt x="67381" y="294980"/>
                </a:lnTo>
                <a:lnTo>
                  <a:pt x="63872" y="268075"/>
                </a:lnTo>
                <a:lnTo>
                  <a:pt x="66694" y="238567"/>
                </a:lnTo>
                <a:lnTo>
                  <a:pt x="87063" y="182295"/>
                </a:lnTo>
                <a:lnTo>
                  <a:pt x="113126" y="152247"/>
                </a:lnTo>
                <a:lnTo>
                  <a:pt x="148686" y="140320"/>
                </a:lnTo>
                <a:lnTo>
                  <a:pt x="238497" y="140320"/>
                </a:lnTo>
                <a:lnTo>
                  <a:pt x="224936" y="122128"/>
                </a:lnTo>
                <a:lnTo>
                  <a:pt x="192367" y="103721"/>
                </a:lnTo>
                <a:lnTo>
                  <a:pt x="149733" y="97389"/>
                </a:lnTo>
                <a:close/>
              </a:path>
              <a:path w="2639694" h="374650">
                <a:moveTo>
                  <a:pt x="185868" y="268075"/>
                </a:moveTo>
                <a:lnTo>
                  <a:pt x="169064" y="297189"/>
                </a:lnTo>
                <a:lnTo>
                  <a:pt x="151571" y="316830"/>
                </a:lnTo>
                <a:lnTo>
                  <a:pt x="133292" y="327931"/>
                </a:lnTo>
                <a:lnTo>
                  <a:pt x="114132" y="331424"/>
                </a:lnTo>
                <a:lnTo>
                  <a:pt x="207720" y="331424"/>
                </a:lnTo>
                <a:lnTo>
                  <a:pt x="218491" y="320685"/>
                </a:lnTo>
                <a:lnTo>
                  <a:pt x="239270" y="281687"/>
                </a:lnTo>
                <a:lnTo>
                  <a:pt x="185868" y="268075"/>
                </a:lnTo>
                <a:close/>
              </a:path>
              <a:path w="2639694" h="374650">
                <a:moveTo>
                  <a:pt x="238497" y="140320"/>
                </a:moveTo>
                <a:lnTo>
                  <a:pt x="148686" y="140320"/>
                </a:lnTo>
                <a:lnTo>
                  <a:pt x="167646" y="143854"/>
                </a:lnTo>
                <a:lnTo>
                  <a:pt x="182137" y="154457"/>
                </a:lnTo>
                <a:lnTo>
                  <a:pt x="192208" y="172130"/>
                </a:lnTo>
                <a:lnTo>
                  <a:pt x="197910" y="196873"/>
                </a:lnTo>
                <a:lnTo>
                  <a:pt x="258117" y="191638"/>
                </a:lnTo>
                <a:lnTo>
                  <a:pt x="247000" y="151728"/>
                </a:lnTo>
                <a:lnTo>
                  <a:pt x="238497" y="140320"/>
                </a:lnTo>
                <a:close/>
              </a:path>
              <a:path w="2639694" h="374650">
                <a:moveTo>
                  <a:pt x="428269" y="97389"/>
                </a:moveTo>
                <a:lnTo>
                  <a:pt x="377108" y="106491"/>
                </a:lnTo>
                <a:lnTo>
                  <a:pt x="335522" y="131249"/>
                </a:lnTo>
                <a:lnTo>
                  <a:pt x="304544" y="167844"/>
                </a:lnTo>
                <a:lnTo>
                  <a:pt x="285201" y="212457"/>
                </a:lnTo>
                <a:lnTo>
                  <a:pt x="278525" y="261269"/>
                </a:lnTo>
                <a:lnTo>
                  <a:pt x="286795" y="308095"/>
                </a:lnTo>
                <a:lnTo>
                  <a:pt x="310134" y="343732"/>
                </a:lnTo>
                <a:lnTo>
                  <a:pt x="346332" y="366412"/>
                </a:lnTo>
                <a:lnTo>
                  <a:pt x="393181" y="374365"/>
                </a:lnTo>
                <a:lnTo>
                  <a:pt x="444397" y="365263"/>
                </a:lnTo>
                <a:lnTo>
                  <a:pt x="486112" y="340503"/>
                </a:lnTo>
                <a:lnTo>
                  <a:pt x="492945" y="332471"/>
                </a:lnTo>
                <a:lnTo>
                  <a:pt x="395799" y="332471"/>
                </a:lnTo>
                <a:lnTo>
                  <a:pt x="372878" y="328258"/>
                </a:lnTo>
                <a:lnTo>
                  <a:pt x="356140" y="316045"/>
                </a:lnTo>
                <a:lnTo>
                  <a:pt x="345882" y="296469"/>
                </a:lnTo>
                <a:lnTo>
                  <a:pt x="342397" y="270169"/>
                </a:lnTo>
                <a:lnTo>
                  <a:pt x="345367" y="238976"/>
                </a:lnTo>
                <a:lnTo>
                  <a:pt x="366031" y="180119"/>
                </a:lnTo>
                <a:lnTo>
                  <a:pt x="391199" y="150537"/>
                </a:lnTo>
                <a:lnTo>
                  <a:pt x="426175" y="139273"/>
                </a:lnTo>
                <a:lnTo>
                  <a:pt x="519006" y="139273"/>
                </a:lnTo>
                <a:lnTo>
                  <a:pt x="511578" y="128018"/>
                </a:lnTo>
                <a:lnTo>
                  <a:pt x="475200" y="105341"/>
                </a:lnTo>
                <a:lnTo>
                  <a:pt x="428269" y="97389"/>
                </a:lnTo>
                <a:close/>
              </a:path>
              <a:path w="2639694" h="374650">
                <a:moveTo>
                  <a:pt x="519006" y="139273"/>
                </a:moveTo>
                <a:lnTo>
                  <a:pt x="426175" y="139273"/>
                </a:lnTo>
                <a:lnTo>
                  <a:pt x="448794" y="143404"/>
                </a:lnTo>
                <a:lnTo>
                  <a:pt x="465375" y="155438"/>
                </a:lnTo>
                <a:lnTo>
                  <a:pt x="475576" y="174837"/>
                </a:lnTo>
                <a:lnTo>
                  <a:pt x="479053" y="201061"/>
                </a:lnTo>
                <a:lnTo>
                  <a:pt x="476157" y="232327"/>
                </a:lnTo>
                <a:lnTo>
                  <a:pt x="455641" y="291324"/>
                </a:lnTo>
                <a:lnTo>
                  <a:pt x="430265" y="320765"/>
                </a:lnTo>
                <a:lnTo>
                  <a:pt x="395799" y="332471"/>
                </a:lnTo>
                <a:lnTo>
                  <a:pt x="492945" y="332471"/>
                </a:lnTo>
                <a:lnTo>
                  <a:pt x="517246" y="303906"/>
                </a:lnTo>
                <a:lnTo>
                  <a:pt x="536718" y="259293"/>
                </a:lnTo>
                <a:lnTo>
                  <a:pt x="543449" y="210485"/>
                </a:lnTo>
                <a:lnTo>
                  <a:pt x="535097" y="163655"/>
                </a:lnTo>
                <a:lnTo>
                  <a:pt x="519006" y="139273"/>
                </a:lnTo>
                <a:close/>
              </a:path>
              <a:path w="2639694" h="374650">
                <a:moveTo>
                  <a:pt x="678523" y="105242"/>
                </a:moveTo>
                <a:lnTo>
                  <a:pt x="614117" y="105242"/>
                </a:lnTo>
                <a:lnTo>
                  <a:pt x="558621" y="366512"/>
                </a:lnTo>
                <a:lnTo>
                  <a:pt x="623017" y="366512"/>
                </a:lnTo>
                <a:lnTo>
                  <a:pt x="652336" y="228809"/>
                </a:lnTo>
                <a:lnTo>
                  <a:pt x="663606" y="196082"/>
                </a:lnTo>
                <a:lnTo>
                  <a:pt x="681205" y="170032"/>
                </a:lnTo>
                <a:lnTo>
                  <a:pt x="702467" y="153408"/>
                </a:lnTo>
                <a:lnTo>
                  <a:pt x="668576" y="153408"/>
                </a:lnTo>
                <a:lnTo>
                  <a:pt x="678523" y="105242"/>
                </a:lnTo>
                <a:close/>
              </a:path>
              <a:path w="2639694" h="374650">
                <a:moveTo>
                  <a:pt x="828072" y="146602"/>
                </a:moveTo>
                <a:lnTo>
                  <a:pt x="727737" y="146602"/>
                </a:lnTo>
                <a:lnTo>
                  <a:pt x="747729" y="149932"/>
                </a:lnTo>
                <a:lnTo>
                  <a:pt x="760458" y="160281"/>
                </a:lnTo>
                <a:lnTo>
                  <a:pt x="765726" y="178191"/>
                </a:lnTo>
                <a:lnTo>
                  <a:pt x="763338" y="204203"/>
                </a:lnTo>
                <a:lnTo>
                  <a:pt x="728784" y="366512"/>
                </a:lnTo>
                <a:lnTo>
                  <a:pt x="793180" y="366512"/>
                </a:lnTo>
                <a:lnTo>
                  <a:pt x="829304" y="194779"/>
                </a:lnTo>
                <a:lnTo>
                  <a:pt x="831092" y="154157"/>
                </a:lnTo>
                <a:lnTo>
                  <a:pt x="828072" y="146602"/>
                </a:lnTo>
                <a:close/>
              </a:path>
              <a:path w="2639694" h="374650">
                <a:moveTo>
                  <a:pt x="759673" y="97389"/>
                </a:moveTo>
                <a:lnTo>
                  <a:pt x="733512" y="101062"/>
                </a:lnTo>
                <a:lnTo>
                  <a:pt x="709412" y="111852"/>
                </a:lnTo>
                <a:lnTo>
                  <a:pt x="687669" y="129415"/>
                </a:lnTo>
                <a:lnTo>
                  <a:pt x="668576" y="153408"/>
                </a:lnTo>
                <a:lnTo>
                  <a:pt x="702467" y="153408"/>
                </a:lnTo>
                <a:lnTo>
                  <a:pt x="703220" y="152820"/>
                </a:lnTo>
                <a:lnTo>
                  <a:pt x="727737" y="146602"/>
                </a:lnTo>
                <a:lnTo>
                  <a:pt x="828072" y="146602"/>
                </a:lnTo>
                <a:lnTo>
                  <a:pt x="818837" y="123502"/>
                </a:lnTo>
                <a:lnTo>
                  <a:pt x="794408" y="104138"/>
                </a:lnTo>
                <a:lnTo>
                  <a:pt x="759673" y="97389"/>
                </a:lnTo>
                <a:close/>
              </a:path>
              <a:path w="2639694" h="374650">
                <a:moveTo>
                  <a:pt x="973268" y="148173"/>
                </a:moveTo>
                <a:lnTo>
                  <a:pt x="909396" y="148173"/>
                </a:lnTo>
                <a:lnTo>
                  <a:pt x="879554" y="286923"/>
                </a:lnTo>
                <a:lnTo>
                  <a:pt x="876985" y="321797"/>
                </a:lnTo>
                <a:lnTo>
                  <a:pt x="886098" y="347986"/>
                </a:lnTo>
                <a:lnTo>
                  <a:pt x="907384" y="364457"/>
                </a:lnTo>
                <a:lnTo>
                  <a:pt x="941332" y="370177"/>
                </a:lnTo>
                <a:lnTo>
                  <a:pt x="955255" y="369719"/>
                </a:lnTo>
                <a:lnTo>
                  <a:pt x="969867" y="368475"/>
                </a:lnTo>
                <a:lnTo>
                  <a:pt x="984480" y="366643"/>
                </a:lnTo>
                <a:lnTo>
                  <a:pt x="998409" y="364418"/>
                </a:lnTo>
                <a:lnTo>
                  <a:pt x="1007556" y="322524"/>
                </a:lnTo>
                <a:lnTo>
                  <a:pt x="966986" y="322524"/>
                </a:lnTo>
                <a:lnTo>
                  <a:pt x="953292" y="320503"/>
                </a:lnTo>
                <a:lnTo>
                  <a:pt x="944997" y="314212"/>
                </a:lnTo>
                <a:lnTo>
                  <a:pt x="941807" y="303308"/>
                </a:lnTo>
                <a:lnTo>
                  <a:pt x="943426" y="287446"/>
                </a:lnTo>
                <a:lnTo>
                  <a:pt x="973268" y="148173"/>
                </a:lnTo>
                <a:close/>
              </a:path>
              <a:path w="2639694" h="374650">
                <a:moveTo>
                  <a:pt x="1164896" y="105242"/>
                </a:moveTo>
                <a:lnTo>
                  <a:pt x="1100490" y="105242"/>
                </a:lnTo>
                <a:lnTo>
                  <a:pt x="1044994" y="366512"/>
                </a:lnTo>
                <a:lnTo>
                  <a:pt x="1109390" y="366512"/>
                </a:lnTo>
                <a:lnTo>
                  <a:pt x="1164896" y="105242"/>
                </a:lnTo>
                <a:close/>
              </a:path>
              <a:path w="2639694" h="374650">
                <a:moveTo>
                  <a:pt x="1288442" y="105242"/>
                </a:moveTo>
                <a:lnTo>
                  <a:pt x="1224046" y="105242"/>
                </a:lnTo>
                <a:lnTo>
                  <a:pt x="1168550" y="366512"/>
                </a:lnTo>
                <a:lnTo>
                  <a:pt x="1232946" y="366512"/>
                </a:lnTo>
                <a:lnTo>
                  <a:pt x="1262265" y="228809"/>
                </a:lnTo>
                <a:lnTo>
                  <a:pt x="1273531" y="196082"/>
                </a:lnTo>
                <a:lnTo>
                  <a:pt x="1291130" y="170032"/>
                </a:lnTo>
                <a:lnTo>
                  <a:pt x="1312394" y="153408"/>
                </a:lnTo>
                <a:lnTo>
                  <a:pt x="1278495" y="153408"/>
                </a:lnTo>
                <a:lnTo>
                  <a:pt x="1288442" y="105242"/>
                </a:lnTo>
                <a:close/>
              </a:path>
              <a:path w="2639694" h="374650">
                <a:moveTo>
                  <a:pt x="1437996" y="146602"/>
                </a:moveTo>
                <a:lnTo>
                  <a:pt x="1337666" y="146602"/>
                </a:lnTo>
                <a:lnTo>
                  <a:pt x="1357658" y="149932"/>
                </a:lnTo>
                <a:lnTo>
                  <a:pt x="1370387" y="160281"/>
                </a:lnTo>
                <a:lnTo>
                  <a:pt x="1375655" y="178191"/>
                </a:lnTo>
                <a:lnTo>
                  <a:pt x="1373267" y="204203"/>
                </a:lnTo>
                <a:lnTo>
                  <a:pt x="1338713" y="366512"/>
                </a:lnTo>
                <a:lnTo>
                  <a:pt x="1403109" y="366512"/>
                </a:lnTo>
                <a:lnTo>
                  <a:pt x="1439233" y="194779"/>
                </a:lnTo>
                <a:lnTo>
                  <a:pt x="1441016" y="154157"/>
                </a:lnTo>
                <a:lnTo>
                  <a:pt x="1437996" y="146602"/>
                </a:lnTo>
                <a:close/>
              </a:path>
              <a:path w="2639694" h="374650">
                <a:moveTo>
                  <a:pt x="1008356" y="318859"/>
                </a:moveTo>
                <a:lnTo>
                  <a:pt x="996440" y="320315"/>
                </a:lnTo>
                <a:lnTo>
                  <a:pt x="985704" y="321477"/>
                </a:lnTo>
                <a:lnTo>
                  <a:pt x="975952" y="322246"/>
                </a:lnTo>
                <a:lnTo>
                  <a:pt x="966986" y="322524"/>
                </a:lnTo>
                <a:lnTo>
                  <a:pt x="1007556" y="322524"/>
                </a:lnTo>
                <a:lnTo>
                  <a:pt x="1008356" y="318859"/>
                </a:lnTo>
                <a:close/>
              </a:path>
              <a:path w="2639694" h="374650">
                <a:moveTo>
                  <a:pt x="1369602" y="97389"/>
                </a:moveTo>
                <a:lnTo>
                  <a:pt x="1343441" y="101062"/>
                </a:lnTo>
                <a:lnTo>
                  <a:pt x="1319340" y="111852"/>
                </a:lnTo>
                <a:lnTo>
                  <a:pt x="1297594" y="129415"/>
                </a:lnTo>
                <a:lnTo>
                  <a:pt x="1278495" y="153408"/>
                </a:lnTo>
                <a:lnTo>
                  <a:pt x="1312394" y="153408"/>
                </a:lnTo>
                <a:lnTo>
                  <a:pt x="1313147" y="152820"/>
                </a:lnTo>
                <a:lnTo>
                  <a:pt x="1337666" y="146602"/>
                </a:lnTo>
                <a:lnTo>
                  <a:pt x="1437996" y="146602"/>
                </a:lnTo>
                <a:lnTo>
                  <a:pt x="1428762" y="123502"/>
                </a:lnTo>
                <a:lnTo>
                  <a:pt x="1404336" y="104138"/>
                </a:lnTo>
                <a:lnTo>
                  <a:pt x="1369602" y="97389"/>
                </a:lnTo>
                <a:close/>
              </a:path>
              <a:path w="2639694" h="374650">
                <a:moveTo>
                  <a:pt x="1053905" y="105242"/>
                </a:moveTo>
                <a:lnTo>
                  <a:pt x="878507" y="105242"/>
                </a:lnTo>
                <a:lnTo>
                  <a:pt x="869607" y="148173"/>
                </a:lnTo>
                <a:lnTo>
                  <a:pt x="1045004" y="148173"/>
                </a:lnTo>
                <a:lnTo>
                  <a:pt x="1053905" y="105242"/>
                </a:lnTo>
                <a:close/>
              </a:path>
              <a:path w="2639694" h="374650">
                <a:moveTo>
                  <a:pt x="998409" y="29852"/>
                </a:moveTo>
                <a:lnTo>
                  <a:pt x="934526" y="29852"/>
                </a:lnTo>
                <a:lnTo>
                  <a:pt x="918296" y="105242"/>
                </a:lnTo>
                <a:lnTo>
                  <a:pt x="982169" y="105242"/>
                </a:lnTo>
                <a:lnTo>
                  <a:pt x="998409" y="29852"/>
                </a:lnTo>
                <a:close/>
              </a:path>
              <a:path w="2639694" h="374650">
                <a:moveTo>
                  <a:pt x="1185838" y="6282"/>
                </a:moveTo>
                <a:lnTo>
                  <a:pt x="1121431" y="6282"/>
                </a:lnTo>
                <a:lnTo>
                  <a:pt x="1108343" y="68071"/>
                </a:lnTo>
                <a:lnTo>
                  <a:pt x="1172749" y="68071"/>
                </a:lnTo>
                <a:lnTo>
                  <a:pt x="1185838" y="6282"/>
                </a:lnTo>
                <a:close/>
              </a:path>
              <a:path w="2639694" h="374650">
                <a:moveTo>
                  <a:pt x="1574297" y="105242"/>
                </a:moveTo>
                <a:lnTo>
                  <a:pt x="1509901" y="105242"/>
                </a:lnTo>
                <a:lnTo>
                  <a:pt x="1473777" y="276452"/>
                </a:lnTo>
                <a:lnTo>
                  <a:pt x="1471989" y="317151"/>
                </a:lnTo>
                <a:lnTo>
                  <a:pt x="1484244" y="347986"/>
                </a:lnTo>
                <a:lnTo>
                  <a:pt x="1508673" y="367533"/>
                </a:lnTo>
                <a:lnTo>
                  <a:pt x="1543408" y="374365"/>
                </a:lnTo>
                <a:lnTo>
                  <a:pt x="1569487" y="370699"/>
                </a:lnTo>
                <a:lnTo>
                  <a:pt x="1593406" y="359962"/>
                </a:lnTo>
                <a:lnTo>
                  <a:pt x="1614970" y="342551"/>
                </a:lnTo>
                <a:lnTo>
                  <a:pt x="1628940" y="325141"/>
                </a:lnTo>
                <a:lnTo>
                  <a:pt x="1575344" y="325141"/>
                </a:lnTo>
                <a:lnTo>
                  <a:pt x="1555654" y="321738"/>
                </a:lnTo>
                <a:lnTo>
                  <a:pt x="1543081" y="311268"/>
                </a:lnTo>
                <a:lnTo>
                  <a:pt x="1537870" y="293336"/>
                </a:lnTo>
                <a:lnTo>
                  <a:pt x="1540267" y="267552"/>
                </a:lnTo>
                <a:lnTo>
                  <a:pt x="1574297" y="105242"/>
                </a:lnTo>
                <a:close/>
              </a:path>
              <a:path w="2639694" h="374650">
                <a:moveTo>
                  <a:pt x="1698562" y="318859"/>
                </a:moveTo>
                <a:lnTo>
                  <a:pt x="1633981" y="318859"/>
                </a:lnTo>
                <a:lnTo>
                  <a:pt x="1624034" y="366512"/>
                </a:lnTo>
                <a:lnTo>
                  <a:pt x="1688440" y="366512"/>
                </a:lnTo>
                <a:lnTo>
                  <a:pt x="1698562" y="318859"/>
                </a:lnTo>
                <a:close/>
              </a:path>
              <a:path w="2639694" h="374650">
                <a:moveTo>
                  <a:pt x="1743936" y="105242"/>
                </a:moveTo>
                <a:lnTo>
                  <a:pt x="1679540" y="105242"/>
                </a:lnTo>
                <a:lnTo>
                  <a:pt x="1650222" y="242421"/>
                </a:lnTo>
                <a:lnTo>
                  <a:pt x="1639037" y="275225"/>
                </a:lnTo>
                <a:lnTo>
                  <a:pt x="1621618" y="301451"/>
                </a:lnTo>
                <a:lnTo>
                  <a:pt x="1599781" y="318843"/>
                </a:lnTo>
                <a:lnTo>
                  <a:pt x="1575344" y="325141"/>
                </a:lnTo>
                <a:lnTo>
                  <a:pt x="1628940" y="325141"/>
                </a:lnTo>
                <a:lnTo>
                  <a:pt x="1633981" y="318859"/>
                </a:lnTo>
                <a:lnTo>
                  <a:pt x="1698562" y="318859"/>
                </a:lnTo>
                <a:lnTo>
                  <a:pt x="1743936" y="105242"/>
                </a:lnTo>
                <a:close/>
              </a:path>
              <a:path w="2639694" h="374650">
                <a:moveTo>
                  <a:pt x="1908329" y="97389"/>
                </a:moveTo>
                <a:lnTo>
                  <a:pt x="1857477" y="106495"/>
                </a:lnTo>
                <a:lnTo>
                  <a:pt x="1816177" y="131282"/>
                </a:lnTo>
                <a:lnTo>
                  <a:pt x="1785433" y="167957"/>
                </a:lnTo>
                <a:lnTo>
                  <a:pt x="1766249" y="212725"/>
                </a:lnTo>
                <a:lnTo>
                  <a:pt x="1759632" y="261793"/>
                </a:lnTo>
                <a:lnTo>
                  <a:pt x="1767763" y="308316"/>
                </a:lnTo>
                <a:lnTo>
                  <a:pt x="1790914" y="343798"/>
                </a:lnTo>
                <a:lnTo>
                  <a:pt x="1827218" y="366420"/>
                </a:lnTo>
                <a:lnTo>
                  <a:pt x="1874812" y="374365"/>
                </a:lnTo>
                <a:lnTo>
                  <a:pt x="1912521" y="369766"/>
                </a:lnTo>
                <a:lnTo>
                  <a:pt x="1946743" y="356036"/>
                </a:lnTo>
                <a:lnTo>
                  <a:pt x="1976938" y="333274"/>
                </a:lnTo>
                <a:lnTo>
                  <a:pt x="1977587" y="332471"/>
                </a:lnTo>
                <a:lnTo>
                  <a:pt x="1880047" y="332471"/>
                </a:lnTo>
                <a:lnTo>
                  <a:pt x="1855669" y="328438"/>
                </a:lnTo>
                <a:lnTo>
                  <a:pt x="1837771" y="316307"/>
                </a:lnTo>
                <a:lnTo>
                  <a:pt x="1826744" y="296027"/>
                </a:lnTo>
                <a:lnTo>
                  <a:pt x="1822981" y="267552"/>
                </a:lnTo>
                <a:lnTo>
                  <a:pt x="1822981" y="260745"/>
                </a:lnTo>
                <a:lnTo>
                  <a:pt x="1823504" y="253416"/>
                </a:lnTo>
                <a:lnTo>
                  <a:pt x="1824551" y="246086"/>
                </a:lnTo>
                <a:lnTo>
                  <a:pt x="2010420" y="246086"/>
                </a:lnTo>
                <a:lnTo>
                  <a:pt x="2012948" y="233398"/>
                </a:lnTo>
                <a:lnTo>
                  <a:pt x="2014936" y="220367"/>
                </a:lnTo>
                <a:lnTo>
                  <a:pt x="2016087" y="209438"/>
                </a:lnTo>
                <a:lnTo>
                  <a:pt x="1833452" y="209438"/>
                </a:lnTo>
                <a:lnTo>
                  <a:pt x="1839211" y="194585"/>
                </a:lnTo>
                <a:lnTo>
                  <a:pt x="1862770" y="159167"/>
                </a:lnTo>
                <a:lnTo>
                  <a:pt x="1907795" y="138749"/>
                </a:lnTo>
                <a:lnTo>
                  <a:pt x="1996885" y="138749"/>
                </a:lnTo>
                <a:lnTo>
                  <a:pt x="1986860" y="124418"/>
                </a:lnTo>
                <a:lnTo>
                  <a:pt x="1952650" y="104400"/>
                </a:lnTo>
                <a:lnTo>
                  <a:pt x="1908329" y="97389"/>
                </a:lnTo>
                <a:close/>
              </a:path>
              <a:path w="2639694" h="374650">
                <a:moveTo>
                  <a:pt x="1953877" y="282734"/>
                </a:moveTo>
                <a:lnTo>
                  <a:pt x="1935936" y="304641"/>
                </a:lnTo>
                <a:lnTo>
                  <a:pt x="1917158" y="320168"/>
                </a:lnTo>
                <a:lnTo>
                  <a:pt x="1898283" y="329412"/>
                </a:lnTo>
                <a:lnTo>
                  <a:pt x="1880047" y="332471"/>
                </a:lnTo>
                <a:lnTo>
                  <a:pt x="1977587" y="332471"/>
                </a:lnTo>
                <a:lnTo>
                  <a:pt x="2002567" y="301582"/>
                </a:lnTo>
                <a:lnTo>
                  <a:pt x="1953877" y="282734"/>
                </a:lnTo>
                <a:close/>
              </a:path>
              <a:path w="2639694" h="374650">
                <a:moveTo>
                  <a:pt x="1996885" y="138749"/>
                </a:moveTo>
                <a:lnTo>
                  <a:pt x="1907795" y="138749"/>
                </a:lnTo>
                <a:lnTo>
                  <a:pt x="1928906" y="141948"/>
                </a:lnTo>
                <a:lnTo>
                  <a:pt x="1944714" y="151774"/>
                </a:lnTo>
                <a:lnTo>
                  <a:pt x="1954630" y="168571"/>
                </a:lnTo>
                <a:lnTo>
                  <a:pt x="1958066" y="192685"/>
                </a:lnTo>
                <a:lnTo>
                  <a:pt x="1958066" y="197397"/>
                </a:lnTo>
                <a:lnTo>
                  <a:pt x="1957542" y="203156"/>
                </a:lnTo>
                <a:lnTo>
                  <a:pt x="1956495" y="209438"/>
                </a:lnTo>
                <a:lnTo>
                  <a:pt x="2016087" y="209438"/>
                </a:lnTo>
                <a:lnTo>
                  <a:pt x="2016236" y="208023"/>
                </a:lnTo>
                <a:lnTo>
                  <a:pt x="2016702" y="197397"/>
                </a:lnTo>
                <a:lnTo>
                  <a:pt x="2008898" y="155924"/>
                </a:lnTo>
                <a:lnTo>
                  <a:pt x="1996885" y="138749"/>
                </a:lnTo>
                <a:close/>
              </a:path>
              <a:path w="2639694" h="374650">
                <a:moveTo>
                  <a:pt x="2175860" y="97389"/>
                </a:moveTo>
                <a:lnTo>
                  <a:pt x="2131081" y="106759"/>
                </a:lnTo>
                <a:lnTo>
                  <a:pt x="2094723" y="132136"/>
                </a:lnTo>
                <a:lnTo>
                  <a:pt x="2067665" y="169427"/>
                </a:lnTo>
                <a:lnTo>
                  <a:pt x="2050785" y="214534"/>
                </a:lnTo>
                <a:lnTo>
                  <a:pt x="2044963" y="263363"/>
                </a:lnTo>
                <a:lnTo>
                  <a:pt x="2052236" y="309420"/>
                </a:lnTo>
                <a:lnTo>
                  <a:pt x="2072122" y="344387"/>
                </a:lnTo>
                <a:lnTo>
                  <a:pt x="2101727" y="366592"/>
                </a:lnTo>
                <a:lnTo>
                  <a:pt x="2138154" y="374365"/>
                </a:lnTo>
                <a:lnTo>
                  <a:pt x="2161908" y="370969"/>
                </a:lnTo>
                <a:lnTo>
                  <a:pt x="2184039" y="361337"/>
                </a:lnTo>
                <a:lnTo>
                  <a:pt x="2203910" y="346306"/>
                </a:lnTo>
                <a:lnTo>
                  <a:pt x="2215896" y="332471"/>
                </a:lnTo>
                <a:lnTo>
                  <a:pt x="2162248" y="332471"/>
                </a:lnTo>
                <a:lnTo>
                  <a:pt x="2139762" y="328258"/>
                </a:lnTo>
                <a:lnTo>
                  <a:pt x="2122973" y="316045"/>
                </a:lnTo>
                <a:lnTo>
                  <a:pt x="2112468" y="296469"/>
                </a:lnTo>
                <a:lnTo>
                  <a:pt x="2108836" y="270169"/>
                </a:lnTo>
                <a:lnTo>
                  <a:pt x="2111789" y="237487"/>
                </a:lnTo>
                <a:lnTo>
                  <a:pt x="2132032" y="178205"/>
                </a:lnTo>
                <a:lnTo>
                  <a:pt x="2166174" y="144116"/>
                </a:lnTo>
                <a:lnTo>
                  <a:pt x="2188425" y="139273"/>
                </a:lnTo>
                <a:lnTo>
                  <a:pt x="2247685" y="139273"/>
                </a:lnTo>
                <a:lnTo>
                  <a:pt x="2245066" y="133833"/>
                </a:lnTo>
                <a:lnTo>
                  <a:pt x="2227036" y="114470"/>
                </a:lnTo>
                <a:lnTo>
                  <a:pt x="2203706" y="101880"/>
                </a:lnTo>
                <a:lnTo>
                  <a:pt x="2175860" y="97389"/>
                </a:lnTo>
                <a:close/>
              </a:path>
              <a:path w="2639694" h="374650">
                <a:moveTo>
                  <a:pt x="2285900" y="326712"/>
                </a:moveTo>
                <a:lnTo>
                  <a:pt x="2220885" y="326712"/>
                </a:lnTo>
                <a:lnTo>
                  <a:pt x="2212508" y="366512"/>
                </a:lnTo>
                <a:lnTo>
                  <a:pt x="2277428" y="366512"/>
                </a:lnTo>
                <a:lnTo>
                  <a:pt x="2285900" y="326712"/>
                </a:lnTo>
                <a:close/>
              </a:path>
              <a:path w="2639694" h="374650">
                <a:moveTo>
                  <a:pt x="2247685" y="139273"/>
                </a:moveTo>
                <a:lnTo>
                  <a:pt x="2188425" y="139273"/>
                </a:lnTo>
                <a:lnTo>
                  <a:pt x="2211780" y="143649"/>
                </a:lnTo>
                <a:lnTo>
                  <a:pt x="2229981" y="156616"/>
                </a:lnTo>
                <a:lnTo>
                  <a:pt x="2241802" y="177929"/>
                </a:lnTo>
                <a:lnTo>
                  <a:pt x="2246015" y="207344"/>
                </a:lnTo>
                <a:lnTo>
                  <a:pt x="2243054" y="236073"/>
                </a:lnTo>
                <a:lnTo>
                  <a:pt x="2222603" y="291569"/>
                </a:lnTo>
                <a:lnTo>
                  <a:pt x="2197366" y="320544"/>
                </a:lnTo>
                <a:lnTo>
                  <a:pt x="2162248" y="332471"/>
                </a:lnTo>
                <a:lnTo>
                  <a:pt x="2215896" y="332471"/>
                </a:lnTo>
                <a:lnTo>
                  <a:pt x="2220885" y="326712"/>
                </a:lnTo>
                <a:lnTo>
                  <a:pt x="2285900" y="326712"/>
                </a:lnTo>
                <a:lnTo>
                  <a:pt x="2321676" y="158644"/>
                </a:lnTo>
                <a:lnTo>
                  <a:pt x="2257009" y="158644"/>
                </a:lnTo>
                <a:lnTo>
                  <a:pt x="2247685" y="139273"/>
                </a:lnTo>
                <a:close/>
              </a:path>
              <a:path w="2639694" h="374650">
                <a:moveTo>
                  <a:pt x="2355446" y="0"/>
                </a:moveTo>
                <a:lnTo>
                  <a:pt x="2290516" y="0"/>
                </a:lnTo>
                <a:lnTo>
                  <a:pt x="2257009" y="158644"/>
                </a:lnTo>
                <a:lnTo>
                  <a:pt x="2321676" y="158644"/>
                </a:lnTo>
                <a:lnTo>
                  <a:pt x="2355446" y="0"/>
                </a:lnTo>
                <a:close/>
              </a:path>
              <a:path w="2639694" h="374650">
                <a:moveTo>
                  <a:pt x="2639197" y="150791"/>
                </a:moveTo>
                <a:lnTo>
                  <a:pt x="2483694" y="150791"/>
                </a:lnTo>
                <a:lnTo>
                  <a:pt x="2471128" y="208915"/>
                </a:lnTo>
                <a:lnTo>
                  <a:pt x="2626632" y="208915"/>
                </a:lnTo>
                <a:lnTo>
                  <a:pt x="2639197" y="150791"/>
                </a:lnTo>
                <a:close/>
              </a:path>
            </a:pathLst>
          </a:custGeom>
          <a:solidFill>
            <a:srgbClr val="2A7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0F8FDE7-2168-5998-78C0-FA548AF1E59F}"/>
              </a:ext>
            </a:extLst>
          </p:cNvPr>
          <p:cNvSpPr/>
          <p:nvPr/>
        </p:nvSpPr>
        <p:spPr>
          <a:xfrm>
            <a:off x="3930774" y="2027141"/>
            <a:ext cx="1676400" cy="374650"/>
          </a:xfrm>
          <a:custGeom>
            <a:avLst/>
            <a:gdLst/>
            <a:ahLst/>
            <a:cxnLst/>
            <a:rect l="l" t="t" r="r" b="b"/>
            <a:pathLst>
              <a:path w="1676400" h="374650">
                <a:moveTo>
                  <a:pt x="567238" y="153932"/>
                </a:moveTo>
                <a:lnTo>
                  <a:pt x="451818" y="153932"/>
                </a:lnTo>
                <a:lnTo>
                  <a:pt x="466330" y="156280"/>
                </a:lnTo>
                <a:lnTo>
                  <a:pt x="476817" y="163290"/>
                </a:lnTo>
                <a:lnTo>
                  <a:pt x="483182" y="174915"/>
                </a:lnTo>
                <a:lnTo>
                  <a:pt x="485325" y="191104"/>
                </a:lnTo>
                <a:lnTo>
                  <a:pt x="485325" y="201051"/>
                </a:lnTo>
                <a:lnTo>
                  <a:pt x="476425" y="201575"/>
                </a:lnTo>
                <a:lnTo>
                  <a:pt x="397544" y="210287"/>
                </a:lnTo>
                <a:lnTo>
                  <a:pt x="349587" y="229258"/>
                </a:lnTo>
                <a:lnTo>
                  <a:pt x="325781" y="257165"/>
                </a:lnTo>
                <a:lnTo>
                  <a:pt x="319351" y="292682"/>
                </a:lnTo>
                <a:lnTo>
                  <a:pt x="325946" y="325575"/>
                </a:lnTo>
                <a:lnTo>
                  <a:pt x="344225" y="350468"/>
                </a:lnTo>
                <a:lnTo>
                  <a:pt x="371927" y="366231"/>
                </a:lnTo>
                <a:lnTo>
                  <a:pt x="406793" y="371737"/>
                </a:lnTo>
                <a:lnTo>
                  <a:pt x="432938" y="369054"/>
                </a:lnTo>
                <a:lnTo>
                  <a:pt x="455352" y="360873"/>
                </a:lnTo>
                <a:lnTo>
                  <a:pt x="473643" y="346999"/>
                </a:lnTo>
                <a:lnTo>
                  <a:pt x="487419" y="327236"/>
                </a:lnTo>
                <a:lnTo>
                  <a:pt x="577479" y="327236"/>
                </a:lnTo>
                <a:lnTo>
                  <a:pt x="577479" y="317288"/>
                </a:lnTo>
                <a:lnTo>
                  <a:pt x="443441" y="317288"/>
                </a:lnTo>
                <a:lnTo>
                  <a:pt x="431245" y="315268"/>
                </a:lnTo>
                <a:lnTo>
                  <a:pt x="421256" y="309370"/>
                </a:lnTo>
                <a:lnTo>
                  <a:pt x="414507" y="299840"/>
                </a:lnTo>
                <a:lnTo>
                  <a:pt x="412029" y="286923"/>
                </a:lnTo>
                <a:lnTo>
                  <a:pt x="414990" y="271906"/>
                </a:lnTo>
                <a:lnTo>
                  <a:pt x="425903" y="259493"/>
                </a:lnTo>
                <a:lnTo>
                  <a:pt x="447810" y="250322"/>
                </a:lnTo>
                <a:lnTo>
                  <a:pt x="483754" y="245029"/>
                </a:lnTo>
                <a:lnTo>
                  <a:pt x="577479" y="245029"/>
                </a:lnTo>
                <a:lnTo>
                  <a:pt x="577479" y="208904"/>
                </a:lnTo>
                <a:lnTo>
                  <a:pt x="569986" y="158274"/>
                </a:lnTo>
                <a:lnTo>
                  <a:pt x="567238" y="153932"/>
                </a:lnTo>
                <a:close/>
              </a:path>
              <a:path w="1676400" h="374650">
                <a:moveTo>
                  <a:pt x="104708" y="0"/>
                </a:moveTo>
                <a:lnTo>
                  <a:pt x="0" y="0"/>
                </a:lnTo>
                <a:lnTo>
                  <a:pt x="107326" y="366501"/>
                </a:lnTo>
                <a:lnTo>
                  <a:pt x="232464" y="366501"/>
                </a:lnTo>
                <a:lnTo>
                  <a:pt x="258506" y="278012"/>
                </a:lnTo>
                <a:lnTo>
                  <a:pt x="177491" y="278012"/>
                </a:lnTo>
                <a:lnTo>
                  <a:pt x="104708" y="0"/>
                </a:lnTo>
                <a:close/>
              </a:path>
              <a:path w="1676400" h="374650">
                <a:moveTo>
                  <a:pt x="577479" y="327236"/>
                </a:moveTo>
                <a:lnTo>
                  <a:pt x="487419" y="327236"/>
                </a:lnTo>
                <a:lnTo>
                  <a:pt x="487419" y="366501"/>
                </a:lnTo>
                <a:lnTo>
                  <a:pt x="577479" y="366501"/>
                </a:lnTo>
                <a:lnTo>
                  <a:pt x="577479" y="327236"/>
                </a:lnTo>
                <a:close/>
              </a:path>
              <a:path w="1676400" h="374650">
                <a:moveTo>
                  <a:pt x="577479" y="245029"/>
                </a:moveTo>
                <a:lnTo>
                  <a:pt x="485325" y="245029"/>
                </a:lnTo>
                <a:lnTo>
                  <a:pt x="485325" y="268588"/>
                </a:lnTo>
                <a:lnTo>
                  <a:pt x="482315" y="289454"/>
                </a:lnTo>
                <a:lnTo>
                  <a:pt x="473807" y="304722"/>
                </a:lnTo>
                <a:lnTo>
                  <a:pt x="460588" y="314098"/>
                </a:lnTo>
                <a:lnTo>
                  <a:pt x="443441" y="317288"/>
                </a:lnTo>
                <a:lnTo>
                  <a:pt x="577479" y="317288"/>
                </a:lnTo>
                <a:lnTo>
                  <a:pt x="577479" y="245029"/>
                </a:lnTo>
                <a:close/>
              </a:path>
              <a:path w="1676400" h="374650">
                <a:moveTo>
                  <a:pt x="340324" y="0"/>
                </a:moveTo>
                <a:lnTo>
                  <a:pt x="249741" y="0"/>
                </a:lnTo>
                <a:lnTo>
                  <a:pt x="177491" y="278012"/>
                </a:lnTo>
                <a:lnTo>
                  <a:pt x="258506" y="278012"/>
                </a:lnTo>
                <a:lnTo>
                  <a:pt x="340324" y="0"/>
                </a:lnTo>
                <a:close/>
              </a:path>
              <a:path w="1676400" h="374650">
                <a:moveTo>
                  <a:pt x="451295" y="92667"/>
                </a:moveTo>
                <a:lnTo>
                  <a:pt x="405131" y="98976"/>
                </a:lnTo>
                <a:lnTo>
                  <a:pt x="370206" y="116428"/>
                </a:lnTo>
                <a:lnTo>
                  <a:pt x="346372" y="142813"/>
                </a:lnTo>
                <a:lnTo>
                  <a:pt x="333487" y="175921"/>
                </a:lnTo>
                <a:lnTo>
                  <a:pt x="415170" y="185868"/>
                </a:lnTo>
                <a:lnTo>
                  <a:pt x="420823" y="172043"/>
                </a:lnTo>
                <a:lnTo>
                  <a:pt x="428586" y="162047"/>
                </a:lnTo>
                <a:lnTo>
                  <a:pt x="438803" y="155977"/>
                </a:lnTo>
                <a:lnTo>
                  <a:pt x="451818" y="153932"/>
                </a:lnTo>
                <a:lnTo>
                  <a:pt x="567238" y="153932"/>
                </a:lnTo>
                <a:lnTo>
                  <a:pt x="546982" y="121925"/>
                </a:lnTo>
                <a:lnTo>
                  <a:pt x="507680" y="100006"/>
                </a:lnTo>
                <a:lnTo>
                  <a:pt x="451295" y="92667"/>
                </a:lnTo>
                <a:close/>
              </a:path>
              <a:path w="1676400" h="374650">
                <a:moveTo>
                  <a:pt x="748144" y="92667"/>
                </a:moveTo>
                <a:lnTo>
                  <a:pt x="702152" y="99248"/>
                </a:lnTo>
                <a:lnTo>
                  <a:pt x="663799" y="117918"/>
                </a:lnTo>
                <a:lnTo>
                  <a:pt x="634569" y="147068"/>
                </a:lnTo>
                <a:lnTo>
                  <a:pt x="615943" y="185088"/>
                </a:lnTo>
                <a:lnTo>
                  <a:pt x="609405" y="230369"/>
                </a:lnTo>
                <a:lnTo>
                  <a:pt x="609405" y="236652"/>
                </a:lnTo>
                <a:lnTo>
                  <a:pt x="616295" y="283345"/>
                </a:lnTo>
                <a:lnTo>
                  <a:pt x="635624" y="321541"/>
                </a:lnTo>
                <a:lnTo>
                  <a:pt x="665382" y="350162"/>
                </a:lnTo>
                <a:lnTo>
                  <a:pt x="703559" y="368126"/>
                </a:lnTo>
                <a:lnTo>
                  <a:pt x="748144" y="374355"/>
                </a:lnTo>
                <a:lnTo>
                  <a:pt x="799368" y="367573"/>
                </a:lnTo>
                <a:lnTo>
                  <a:pt x="838661" y="347587"/>
                </a:lnTo>
                <a:lnTo>
                  <a:pt x="863371" y="317288"/>
                </a:lnTo>
                <a:lnTo>
                  <a:pt x="751286" y="317288"/>
                </a:lnTo>
                <a:lnTo>
                  <a:pt x="731497" y="312961"/>
                </a:lnTo>
                <a:lnTo>
                  <a:pt x="717059" y="299159"/>
                </a:lnTo>
                <a:lnTo>
                  <a:pt x="708216" y="274656"/>
                </a:lnTo>
                <a:lnTo>
                  <a:pt x="705214" y="238223"/>
                </a:lnTo>
                <a:lnTo>
                  <a:pt x="705214" y="228275"/>
                </a:lnTo>
                <a:lnTo>
                  <a:pt x="708289" y="191930"/>
                </a:lnTo>
                <a:lnTo>
                  <a:pt x="717255" y="167610"/>
                </a:lnTo>
                <a:lnTo>
                  <a:pt x="731718" y="153989"/>
                </a:lnTo>
                <a:lnTo>
                  <a:pt x="751286" y="149744"/>
                </a:lnTo>
                <a:lnTo>
                  <a:pt x="861756" y="149744"/>
                </a:lnTo>
                <a:lnTo>
                  <a:pt x="836567" y="119373"/>
                </a:lnTo>
                <a:lnTo>
                  <a:pt x="798075" y="99540"/>
                </a:lnTo>
                <a:lnTo>
                  <a:pt x="748144" y="92667"/>
                </a:lnTo>
                <a:close/>
              </a:path>
              <a:path w="1676400" h="374650">
                <a:moveTo>
                  <a:pt x="796321" y="260735"/>
                </a:moveTo>
                <a:lnTo>
                  <a:pt x="789875" y="287687"/>
                </a:lnTo>
                <a:lnTo>
                  <a:pt x="780482" y="305115"/>
                </a:lnTo>
                <a:lnTo>
                  <a:pt x="767751" y="314490"/>
                </a:lnTo>
                <a:lnTo>
                  <a:pt x="751286" y="317288"/>
                </a:lnTo>
                <a:lnTo>
                  <a:pt x="863371" y="317288"/>
                </a:lnTo>
                <a:lnTo>
                  <a:pt x="865289" y="314936"/>
                </a:lnTo>
                <a:lnTo>
                  <a:pt x="878517" y="270159"/>
                </a:lnTo>
                <a:lnTo>
                  <a:pt x="796321" y="260735"/>
                </a:lnTo>
                <a:close/>
              </a:path>
              <a:path w="1676400" h="374650">
                <a:moveTo>
                  <a:pt x="861756" y="149744"/>
                </a:moveTo>
                <a:lnTo>
                  <a:pt x="751286" y="149744"/>
                </a:lnTo>
                <a:lnTo>
                  <a:pt x="767358" y="152705"/>
                </a:lnTo>
                <a:lnTo>
                  <a:pt x="779697" y="162047"/>
                </a:lnTo>
                <a:lnTo>
                  <a:pt x="788697" y="178457"/>
                </a:lnTo>
                <a:lnTo>
                  <a:pt x="794750" y="202622"/>
                </a:lnTo>
                <a:lnTo>
                  <a:pt x="875900" y="193198"/>
                </a:lnTo>
                <a:lnTo>
                  <a:pt x="862786" y="150985"/>
                </a:lnTo>
                <a:lnTo>
                  <a:pt x="861756" y="149744"/>
                </a:lnTo>
                <a:close/>
              </a:path>
              <a:path w="1676400" h="374650">
                <a:moveTo>
                  <a:pt x="1145754" y="153932"/>
                </a:moveTo>
                <a:lnTo>
                  <a:pt x="1030335" y="153932"/>
                </a:lnTo>
                <a:lnTo>
                  <a:pt x="1044847" y="156280"/>
                </a:lnTo>
                <a:lnTo>
                  <a:pt x="1055334" y="163290"/>
                </a:lnTo>
                <a:lnTo>
                  <a:pt x="1061698" y="174915"/>
                </a:lnTo>
                <a:lnTo>
                  <a:pt x="1063841" y="191104"/>
                </a:lnTo>
                <a:lnTo>
                  <a:pt x="1063841" y="201051"/>
                </a:lnTo>
                <a:lnTo>
                  <a:pt x="1054941" y="201575"/>
                </a:lnTo>
                <a:lnTo>
                  <a:pt x="976064" y="210287"/>
                </a:lnTo>
                <a:lnTo>
                  <a:pt x="928107" y="229258"/>
                </a:lnTo>
                <a:lnTo>
                  <a:pt x="904299" y="257165"/>
                </a:lnTo>
                <a:lnTo>
                  <a:pt x="897867" y="292682"/>
                </a:lnTo>
                <a:lnTo>
                  <a:pt x="904462" y="325575"/>
                </a:lnTo>
                <a:lnTo>
                  <a:pt x="922741" y="350468"/>
                </a:lnTo>
                <a:lnTo>
                  <a:pt x="950443" y="366231"/>
                </a:lnTo>
                <a:lnTo>
                  <a:pt x="985310" y="371737"/>
                </a:lnTo>
                <a:lnTo>
                  <a:pt x="1011454" y="369054"/>
                </a:lnTo>
                <a:lnTo>
                  <a:pt x="1033869" y="360873"/>
                </a:lnTo>
                <a:lnTo>
                  <a:pt x="1052160" y="346999"/>
                </a:lnTo>
                <a:lnTo>
                  <a:pt x="1065936" y="327236"/>
                </a:lnTo>
                <a:lnTo>
                  <a:pt x="1155996" y="327236"/>
                </a:lnTo>
                <a:lnTo>
                  <a:pt x="1155996" y="317288"/>
                </a:lnTo>
                <a:lnTo>
                  <a:pt x="1021958" y="317288"/>
                </a:lnTo>
                <a:lnTo>
                  <a:pt x="1009761" y="315268"/>
                </a:lnTo>
                <a:lnTo>
                  <a:pt x="999773" y="309370"/>
                </a:lnTo>
                <a:lnTo>
                  <a:pt x="993024" y="299840"/>
                </a:lnTo>
                <a:lnTo>
                  <a:pt x="990545" y="286923"/>
                </a:lnTo>
                <a:lnTo>
                  <a:pt x="993507" y="271906"/>
                </a:lnTo>
                <a:lnTo>
                  <a:pt x="1004419" y="259493"/>
                </a:lnTo>
                <a:lnTo>
                  <a:pt x="1026326" y="250322"/>
                </a:lnTo>
                <a:lnTo>
                  <a:pt x="1062271" y="245029"/>
                </a:lnTo>
                <a:lnTo>
                  <a:pt x="1155996" y="245029"/>
                </a:lnTo>
                <a:lnTo>
                  <a:pt x="1155996" y="208904"/>
                </a:lnTo>
                <a:lnTo>
                  <a:pt x="1148502" y="158274"/>
                </a:lnTo>
                <a:lnTo>
                  <a:pt x="1145754" y="153932"/>
                </a:lnTo>
                <a:close/>
              </a:path>
              <a:path w="1676400" h="374650">
                <a:moveTo>
                  <a:pt x="1155996" y="327236"/>
                </a:moveTo>
                <a:lnTo>
                  <a:pt x="1065936" y="327236"/>
                </a:lnTo>
                <a:lnTo>
                  <a:pt x="1065936" y="366501"/>
                </a:lnTo>
                <a:lnTo>
                  <a:pt x="1155996" y="366501"/>
                </a:lnTo>
                <a:lnTo>
                  <a:pt x="1155996" y="327236"/>
                </a:lnTo>
                <a:close/>
              </a:path>
              <a:path w="1676400" h="374650">
                <a:moveTo>
                  <a:pt x="1155996" y="245029"/>
                </a:moveTo>
                <a:lnTo>
                  <a:pt x="1063841" y="245029"/>
                </a:lnTo>
                <a:lnTo>
                  <a:pt x="1063841" y="268588"/>
                </a:lnTo>
                <a:lnTo>
                  <a:pt x="1060831" y="289454"/>
                </a:lnTo>
                <a:lnTo>
                  <a:pt x="1052323" y="304722"/>
                </a:lnTo>
                <a:lnTo>
                  <a:pt x="1039104" y="314098"/>
                </a:lnTo>
                <a:lnTo>
                  <a:pt x="1021958" y="317288"/>
                </a:lnTo>
                <a:lnTo>
                  <a:pt x="1155996" y="317288"/>
                </a:lnTo>
                <a:lnTo>
                  <a:pt x="1155996" y="245029"/>
                </a:lnTo>
                <a:close/>
              </a:path>
              <a:path w="1676400" h="374650">
                <a:moveTo>
                  <a:pt x="1029811" y="92667"/>
                </a:moveTo>
                <a:lnTo>
                  <a:pt x="983649" y="98976"/>
                </a:lnTo>
                <a:lnTo>
                  <a:pt x="948727" y="116428"/>
                </a:lnTo>
                <a:lnTo>
                  <a:pt x="924898" y="142813"/>
                </a:lnTo>
                <a:lnTo>
                  <a:pt x="912014" y="175921"/>
                </a:lnTo>
                <a:lnTo>
                  <a:pt x="993687" y="185868"/>
                </a:lnTo>
                <a:lnTo>
                  <a:pt x="999339" y="172043"/>
                </a:lnTo>
                <a:lnTo>
                  <a:pt x="1007102" y="162047"/>
                </a:lnTo>
                <a:lnTo>
                  <a:pt x="1017320" y="155977"/>
                </a:lnTo>
                <a:lnTo>
                  <a:pt x="1030335" y="153932"/>
                </a:lnTo>
                <a:lnTo>
                  <a:pt x="1145754" y="153932"/>
                </a:lnTo>
                <a:lnTo>
                  <a:pt x="1125498" y="121925"/>
                </a:lnTo>
                <a:lnTo>
                  <a:pt x="1086196" y="100006"/>
                </a:lnTo>
                <a:lnTo>
                  <a:pt x="1029811" y="92667"/>
                </a:lnTo>
                <a:close/>
              </a:path>
              <a:path w="1676400" h="374650">
                <a:moveTo>
                  <a:pt x="1290536" y="100520"/>
                </a:moveTo>
                <a:lnTo>
                  <a:pt x="1198392" y="100520"/>
                </a:lnTo>
                <a:lnTo>
                  <a:pt x="1198392" y="366501"/>
                </a:lnTo>
                <a:lnTo>
                  <a:pt x="1290536" y="366501"/>
                </a:lnTo>
                <a:lnTo>
                  <a:pt x="1290536" y="210998"/>
                </a:lnTo>
                <a:lnTo>
                  <a:pt x="1293236" y="190277"/>
                </a:lnTo>
                <a:lnTo>
                  <a:pt x="1301139" y="174808"/>
                </a:lnTo>
                <a:lnTo>
                  <a:pt x="1313953" y="165131"/>
                </a:lnTo>
                <a:lnTo>
                  <a:pt x="1331383" y="161785"/>
                </a:lnTo>
                <a:lnTo>
                  <a:pt x="1453167" y="161785"/>
                </a:lnTo>
                <a:lnTo>
                  <a:pt x="1451496" y="149218"/>
                </a:lnTo>
                <a:lnTo>
                  <a:pt x="1450140" y="146602"/>
                </a:lnTo>
                <a:lnTo>
                  <a:pt x="1290536" y="146602"/>
                </a:lnTo>
                <a:lnTo>
                  <a:pt x="1290536" y="100520"/>
                </a:lnTo>
                <a:close/>
              </a:path>
              <a:path w="1676400" h="374650">
                <a:moveTo>
                  <a:pt x="1453167" y="161785"/>
                </a:moveTo>
                <a:lnTo>
                  <a:pt x="1331383" y="161785"/>
                </a:lnTo>
                <a:lnTo>
                  <a:pt x="1346034" y="164247"/>
                </a:lnTo>
                <a:lnTo>
                  <a:pt x="1356317" y="171667"/>
                </a:lnTo>
                <a:lnTo>
                  <a:pt x="1362379" y="184093"/>
                </a:lnTo>
                <a:lnTo>
                  <a:pt x="1364366" y="201575"/>
                </a:lnTo>
                <a:lnTo>
                  <a:pt x="1364366" y="366501"/>
                </a:lnTo>
                <a:lnTo>
                  <a:pt x="1456510" y="366501"/>
                </a:lnTo>
                <a:lnTo>
                  <a:pt x="1456510" y="186915"/>
                </a:lnTo>
                <a:lnTo>
                  <a:pt x="1453167" y="161785"/>
                </a:lnTo>
                <a:close/>
              </a:path>
              <a:path w="1676400" h="374650">
                <a:moveTo>
                  <a:pt x="1371172" y="92667"/>
                </a:moveTo>
                <a:lnTo>
                  <a:pt x="1345468" y="95792"/>
                </a:lnTo>
                <a:lnTo>
                  <a:pt x="1323394" y="105495"/>
                </a:lnTo>
                <a:lnTo>
                  <a:pt x="1305050" y="122268"/>
                </a:lnTo>
                <a:lnTo>
                  <a:pt x="1290536" y="146602"/>
                </a:lnTo>
                <a:lnTo>
                  <a:pt x="1450140" y="146602"/>
                </a:lnTo>
                <a:lnTo>
                  <a:pt x="1436026" y="119373"/>
                </a:lnTo>
                <a:lnTo>
                  <a:pt x="1409465" y="99736"/>
                </a:lnTo>
                <a:lnTo>
                  <a:pt x="1371172" y="92667"/>
                </a:lnTo>
                <a:close/>
              </a:path>
              <a:path w="1676400" h="374650">
                <a:moveTo>
                  <a:pt x="1609385" y="158120"/>
                </a:moveTo>
                <a:lnTo>
                  <a:pt x="1517231" y="158120"/>
                </a:lnTo>
                <a:lnTo>
                  <a:pt x="1517231" y="281153"/>
                </a:lnTo>
                <a:lnTo>
                  <a:pt x="1521910" y="322397"/>
                </a:lnTo>
                <a:lnTo>
                  <a:pt x="1537389" y="350336"/>
                </a:lnTo>
                <a:lnTo>
                  <a:pt x="1565827" y="366199"/>
                </a:lnTo>
                <a:lnTo>
                  <a:pt x="1609385" y="371213"/>
                </a:lnTo>
                <a:lnTo>
                  <a:pt x="1625582" y="370657"/>
                </a:lnTo>
                <a:lnTo>
                  <a:pt x="1642368" y="369119"/>
                </a:lnTo>
                <a:lnTo>
                  <a:pt x="1659154" y="366796"/>
                </a:lnTo>
                <a:lnTo>
                  <a:pt x="1675352" y="363884"/>
                </a:lnTo>
                <a:lnTo>
                  <a:pt x="1675352" y="305247"/>
                </a:lnTo>
                <a:lnTo>
                  <a:pt x="1637656" y="305247"/>
                </a:lnTo>
                <a:lnTo>
                  <a:pt x="1624625" y="304036"/>
                </a:lnTo>
                <a:lnTo>
                  <a:pt x="1615864" y="299880"/>
                </a:lnTo>
                <a:lnTo>
                  <a:pt x="1610931" y="291995"/>
                </a:lnTo>
                <a:lnTo>
                  <a:pt x="1609385" y="279593"/>
                </a:lnTo>
                <a:lnTo>
                  <a:pt x="1609385" y="158120"/>
                </a:lnTo>
                <a:close/>
              </a:path>
              <a:path w="1676400" h="374650">
                <a:moveTo>
                  <a:pt x="1675352" y="302629"/>
                </a:moveTo>
                <a:lnTo>
                  <a:pt x="1655522" y="304331"/>
                </a:lnTo>
                <a:lnTo>
                  <a:pt x="1645829" y="304985"/>
                </a:lnTo>
                <a:lnTo>
                  <a:pt x="1637656" y="305247"/>
                </a:lnTo>
                <a:lnTo>
                  <a:pt x="1675352" y="305247"/>
                </a:lnTo>
                <a:lnTo>
                  <a:pt x="1675352" y="302629"/>
                </a:lnTo>
                <a:close/>
              </a:path>
              <a:path w="1676400" h="374650">
                <a:moveTo>
                  <a:pt x="1675875" y="100520"/>
                </a:moveTo>
                <a:lnTo>
                  <a:pt x="1478489" y="100520"/>
                </a:lnTo>
                <a:lnTo>
                  <a:pt x="1478489" y="158120"/>
                </a:lnTo>
                <a:lnTo>
                  <a:pt x="1675875" y="158120"/>
                </a:lnTo>
                <a:lnTo>
                  <a:pt x="1675875" y="100520"/>
                </a:lnTo>
                <a:close/>
              </a:path>
              <a:path w="1676400" h="374650">
                <a:moveTo>
                  <a:pt x="1609385" y="27224"/>
                </a:moveTo>
                <a:lnTo>
                  <a:pt x="1517231" y="27224"/>
                </a:lnTo>
                <a:lnTo>
                  <a:pt x="1517231" y="100520"/>
                </a:lnTo>
                <a:lnTo>
                  <a:pt x="1609385" y="100520"/>
                </a:lnTo>
                <a:lnTo>
                  <a:pt x="1609385" y="27224"/>
                </a:lnTo>
                <a:close/>
              </a:path>
            </a:pathLst>
          </a:custGeom>
          <a:solidFill>
            <a:srgbClr val="1F1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>
            <a:extLst>
              <a:ext uri="{FF2B5EF4-FFF2-40B4-BE49-F238E27FC236}">
                <a16:creationId xmlns:a16="http://schemas.microsoft.com/office/drawing/2014/main" id="{C91D100B-1554-2868-E080-9E223D722C6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34942" y="2568350"/>
            <a:ext cx="4208468" cy="376051"/>
          </a:xfrm>
          <a:prstGeom prst="rect">
            <a:avLst/>
          </a:prstGeom>
        </p:spPr>
      </p:pic>
      <p:pic>
        <p:nvPicPr>
          <p:cNvPr id="15" name="object 15">
            <a:extLst>
              <a:ext uri="{FF2B5EF4-FFF2-40B4-BE49-F238E27FC236}">
                <a16:creationId xmlns:a16="http://schemas.microsoft.com/office/drawing/2014/main" id="{C0FB13D6-5267-C5E4-D983-4D2FFB1ED7F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86413" y="3039538"/>
            <a:ext cx="9995025" cy="379402"/>
          </a:xfrm>
          <a:prstGeom prst="rect">
            <a:avLst/>
          </a:prstGeom>
        </p:spPr>
      </p:pic>
      <p:sp>
        <p:nvSpPr>
          <p:cNvPr id="16" name="object 16">
            <a:extLst>
              <a:ext uri="{FF2B5EF4-FFF2-40B4-BE49-F238E27FC236}">
                <a16:creationId xmlns:a16="http://schemas.microsoft.com/office/drawing/2014/main" id="{E57BD3F3-268F-81F9-E0E1-4A909E1174CA}"/>
              </a:ext>
            </a:extLst>
          </p:cNvPr>
          <p:cNvSpPr/>
          <p:nvPr/>
        </p:nvSpPr>
        <p:spPr>
          <a:xfrm>
            <a:off x="3931813" y="3754837"/>
            <a:ext cx="2202815" cy="374650"/>
          </a:xfrm>
          <a:custGeom>
            <a:avLst/>
            <a:gdLst/>
            <a:ahLst/>
            <a:cxnLst/>
            <a:rect l="l" t="t" r="r" b="b"/>
            <a:pathLst>
              <a:path w="2202815" h="374650">
                <a:moveTo>
                  <a:pt x="24093" y="278012"/>
                </a:moveTo>
                <a:lnTo>
                  <a:pt x="0" y="348177"/>
                </a:lnTo>
                <a:lnTo>
                  <a:pt x="19049" y="357519"/>
                </a:lnTo>
                <a:lnTo>
                  <a:pt x="41630" y="364800"/>
                </a:lnTo>
                <a:lnTo>
                  <a:pt x="66565" y="369528"/>
                </a:lnTo>
                <a:lnTo>
                  <a:pt x="92677" y="371213"/>
                </a:lnTo>
                <a:lnTo>
                  <a:pt x="148068" y="363188"/>
                </a:lnTo>
                <a:lnTo>
                  <a:pt x="186724" y="339210"/>
                </a:lnTo>
                <a:lnTo>
                  <a:pt x="209379" y="299426"/>
                </a:lnTo>
                <a:lnTo>
                  <a:pt x="210487" y="291111"/>
                </a:lnTo>
                <a:lnTo>
                  <a:pt x="70165" y="291111"/>
                </a:lnTo>
                <a:lnTo>
                  <a:pt x="59138" y="290244"/>
                </a:lnTo>
                <a:lnTo>
                  <a:pt x="47522" y="287707"/>
                </a:lnTo>
                <a:lnTo>
                  <a:pt x="35709" y="283597"/>
                </a:lnTo>
                <a:lnTo>
                  <a:pt x="24093" y="278012"/>
                </a:lnTo>
                <a:close/>
              </a:path>
              <a:path w="2202815" h="374650">
                <a:moveTo>
                  <a:pt x="216768" y="0"/>
                </a:moveTo>
                <a:lnTo>
                  <a:pt x="116237" y="0"/>
                </a:lnTo>
                <a:lnTo>
                  <a:pt x="116237" y="246076"/>
                </a:lnTo>
                <a:lnTo>
                  <a:pt x="113455" y="267027"/>
                </a:lnTo>
                <a:lnTo>
                  <a:pt x="104981" y="280962"/>
                </a:lnTo>
                <a:lnTo>
                  <a:pt x="90616" y="288713"/>
                </a:lnTo>
                <a:lnTo>
                  <a:pt x="70165" y="291111"/>
                </a:lnTo>
                <a:lnTo>
                  <a:pt x="210487" y="291111"/>
                </a:lnTo>
                <a:lnTo>
                  <a:pt x="216768" y="243982"/>
                </a:lnTo>
                <a:lnTo>
                  <a:pt x="216768" y="0"/>
                </a:lnTo>
                <a:close/>
              </a:path>
              <a:path w="2202815" h="374650">
                <a:moveTo>
                  <a:pt x="396333" y="92667"/>
                </a:moveTo>
                <a:lnTo>
                  <a:pt x="348769" y="99348"/>
                </a:lnTo>
                <a:lnTo>
                  <a:pt x="309848" y="118219"/>
                </a:lnTo>
                <a:lnTo>
                  <a:pt x="280677" y="147520"/>
                </a:lnTo>
                <a:lnTo>
                  <a:pt x="262363" y="185490"/>
                </a:lnTo>
                <a:lnTo>
                  <a:pt x="256013" y="230369"/>
                </a:lnTo>
                <a:lnTo>
                  <a:pt x="256013" y="236652"/>
                </a:lnTo>
                <a:lnTo>
                  <a:pt x="262363" y="281535"/>
                </a:lnTo>
                <a:lnTo>
                  <a:pt x="280677" y="319506"/>
                </a:lnTo>
                <a:lnTo>
                  <a:pt x="309848" y="348805"/>
                </a:lnTo>
                <a:lnTo>
                  <a:pt x="348769" y="367674"/>
                </a:lnTo>
                <a:lnTo>
                  <a:pt x="396333" y="374355"/>
                </a:lnTo>
                <a:lnTo>
                  <a:pt x="443901" y="367674"/>
                </a:lnTo>
                <a:lnTo>
                  <a:pt x="482822" y="348805"/>
                </a:lnTo>
                <a:lnTo>
                  <a:pt x="511992" y="319506"/>
                </a:lnTo>
                <a:lnTo>
                  <a:pt x="396333" y="319382"/>
                </a:lnTo>
                <a:lnTo>
                  <a:pt x="377674" y="314949"/>
                </a:lnTo>
                <a:lnTo>
                  <a:pt x="363677" y="300795"/>
                </a:lnTo>
                <a:lnTo>
                  <a:pt x="354883" y="275646"/>
                </a:lnTo>
                <a:lnTo>
                  <a:pt x="351832" y="238223"/>
                </a:lnTo>
                <a:lnTo>
                  <a:pt x="351832" y="228275"/>
                </a:lnTo>
                <a:lnTo>
                  <a:pt x="354883" y="191079"/>
                </a:lnTo>
                <a:lnTo>
                  <a:pt x="363677" y="165908"/>
                </a:lnTo>
                <a:lnTo>
                  <a:pt x="377674" y="151633"/>
                </a:lnTo>
                <a:lnTo>
                  <a:pt x="396333" y="147126"/>
                </a:lnTo>
                <a:lnTo>
                  <a:pt x="511599" y="147126"/>
                </a:lnTo>
                <a:lnTo>
                  <a:pt x="482822" y="118219"/>
                </a:lnTo>
                <a:lnTo>
                  <a:pt x="443901" y="99348"/>
                </a:lnTo>
                <a:lnTo>
                  <a:pt x="396333" y="92667"/>
                </a:lnTo>
                <a:close/>
              </a:path>
              <a:path w="2202815" h="374650">
                <a:moveTo>
                  <a:pt x="511599" y="147126"/>
                </a:moveTo>
                <a:lnTo>
                  <a:pt x="396333" y="147126"/>
                </a:lnTo>
                <a:lnTo>
                  <a:pt x="414992" y="151633"/>
                </a:lnTo>
                <a:lnTo>
                  <a:pt x="428989" y="165908"/>
                </a:lnTo>
                <a:lnTo>
                  <a:pt x="437783" y="191079"/>
                </a:lnTo>
                <a:lnTo>
                  <a:pt x="440834" y="228275"/>
                </a:lnTo>
                <a:lnTo>
                  <a:pt x="440834" y="238223"/>
                </a:lnTo>
                <a:lnTo>
                  <a:pt x="437783" y="275646"/>
                </a:lnTo>
                <a:lnTo>
                  <a:pt x="428989" y="300795"/>
                </a:lnTo>
                <a:lnTo>
                  <a:pt x="414992" y="314949"/>
                </a:lnTo>
                <a:lnTo>
                  <a:pt x="396333" y="319382"/>
                </a:lnTo>
                <a:lnTo>
                  <a:pt x="512051" y="319382"/>
                </a:lnTo>
                <a:lnTo>
                  <a:pt x="530304" y="281535"/>
                </a:lnTo>
                <a:lnTo>
                  <a:pt x="536653" y="236652"/>
                </a:lnTo>
                <a:lnTo>
                  <a:pt x="536653" y="230369"/>
                </a:lnTo>
                <a:lnTo>
                  <a:pt x="530304" y="185490"/>
                </a:lnTo>
                <a:lnTo>
                  <a:pt x="511992" y="147520"/>
                </a:lnTo>
                <a:lnTo>
                  <a:pt x="511599" y="147126"/>
                </a:lnTo>
                <a:close/>
              </a:path>
              <a:path w="2202815" h="374650">
                <a:moveTo>
                  <a:pt x="789515" y="0"/>
                </a:moveTo>
                <a:lnTo>
                  <a:pt x="688984" y="0"/>
                </a:lnTo>
                <a:lnTo>
                  <a:pt x="688984" y="366501"/>
                </a:lnTo>
                <a:lnTo>
                  <a:pt x="948683" y="366501"/>
                </a:lnTo>
                <a:lnTo>
                  <a:pt x="948683" y="289017"/>
                </a:lnTo>
                <a:lnTo>
                  <a:pt x="789515" y="289017"/>
                </a:lnTo>
                <a:lnTo>
                  <a:pt x="789515" y="0"/>
                </a:lnTo>
                <a:close/>
              </a:path>
              <a:path w="2202815" h="374650">
                <a:moveTo>
                  <a:pt x="1102071" y="92667"/>
                </a:moveTo>
                <a:lnTo>
                  <a:pt x="1058013" y="99198"/>
                </a:lnTo>
                <a:lnTo>
                  <a:pt x="1020641" y="117767"/>
                </a:lnTo>
                <a:lnTo>
                  <a:pt x="991737" y="146842"/>
                </a:lnTo>
                <a:lnTo>
                  <a:pt x="973086" y="184887"/>
                </a:lnTo>
                <a:lnTo>
                  <a:pt x="966473" y="230369"/>
                </a:lnTo>
                <a:lnTo>
                  <a:pt x="966473" y="236652"/>
                </a:lnTo>
                <a:lnTo>
                  <a:pt x="973195" y="283345"/>
                </a:lnTo>
                <a:lnTo>
                  <a:pt x="992357" y="321541"/>
                </a:lnTo>
                <a:lnTo>
                  <a:pt x="1022450" y="350162"/>
                </a:lnTo>
                <a:lnTo>
                  <a:pt x="1061967" y="368126"/>
                </a:lnTo>
                <a:lnTo>
                  <a:pt x="1109400" y="374355"/>
                </a:lnTo>
                <a:lnTo>
                  <a:pt x="1150595" y="369250"/>
                </a:lnTo>
                <a:lnTo>
                  <a:pt x="1186043" y="354722"/>
                </a:lnTo>
                <a:lnTo>
                  <a:pt x="1214324" y="331948"/>
                </a:lnTo>
                <a:lnTo>
                  <a:pt x="1222615" y="319382"/>
                </a:lnTo>
                <a:lnTo>
                  <a:pt x="1112542" y="319382"/>
                </a:lnTo>
                <a:lnTo>
                  <a:pt x="1091837" y="315652"/>
                </a:lnTo>
                <a:lnTo>
                  <a:pt x="1075697" y="303675"/>
                </a:lnTo>
                <a:lnTo>
                  <a:pt x="1064760" y="282272"/>
                </a:lnTo>
                <a:lnTo>
                  <a:pt x="1059664" y="250264"/>
                </a:lnTo>
                <a:lnTo>
                  <a:pt x="1235585" y="250264"/>
                </a:lnTo>
                <a:lnTo>
                  <a:pt x="1235585" y="233511"/>
                </a:lnTo>
                <a:lnTo>
                  <a:pt x="1232230" y="204716"/>
                </a:lnTo>
                <a:lnTo>
                  <a:pt x="1060187" y="204716"/>
                </a:lnTo>
                <a:lnTo>
                  <a:pt x="1065423" y="177663"/>
                </a:lnTo>
                <a:lnTo>
                  <a:pt x="1074585" y="159495"/>
                </a:lnTo>
                <a:lnTo>
                  <a:pt x="1087281" y="149277"/>
                </a:lnTo>
                <a:lnTo>
                  <a:pt x="1103118" y="146079"/>
                </a:lnTo>
                <a:lnTo>
                  <a:pt x="1213379" y="146079"/>
                </a:lnTo>
                <a:lnTo>
                  <a:pt x="1213319" y="145937"/>
                </a:lnTo>
                <a:lnTo>
                  <a:pt x="1186164" y="116913"/>
                </a:lnTo>
                <a:lnTo>
                  <a:pt x="1148931" y="98871"/>
                </a:lnTo>
                <a:lnTo>
                  <a:pt x="1102071" y="92667"/>
                </a:lnTo>
                <a:close/>
              </a:path>
              <a:path w="2202815" h="374650">
                <a:moveTo>
                  <a:pt x="1170142" y="276965"/>
                </a:moveTo>
                <a:lnTo>
                  <a:pt x="1156135" y="296408"/>
                </a:lnTo>
                <a:lnTo>
                  <a:pt x="1141734" y="309565"/>
                </a:lnTo>
                <a:lnTo>
                  <a:pt x="1127137" y="317026"/>
                </a:lnTo>
                <a:lnTo>
                  <a:pt x="1112542" y="319382"/>
                </a:lnTo>
                <a:lnTo>
                  <a:pt x="1222615" y="319382"/>
                </a:lnTo>
                <a:lnTo>
                  <a:pt x="1234014" y="302105"/>
                </a:lnTo>
                <a:lnTo>
                  <a:pt x="1170142" y="276965"/>
                </a:lnTo>
                <a:close/>
              </a:path>
              <a:path w="2202815" h="374650">
                <a:moveTo>
                  <a:pt x="1213379" y="146079"/>
                </a:moveTo>
                <a:lnTo>
                  <a:pt x="1103118" y="146079"/>
                </a:lnTo>
                <a:lnTo>
                  <a:pt x="1119652" y="149056"/>
                </a:lnTo>
                <a:lnTo>
                  <a:pt x="1131722" y="158906"/>
                </a:lnTo>
                <a:lnTo>
                  <a:pt x="1139570" y="177001"/>
                </a:lnTo>
                <a:lnTo>
                  <a:pt x="1143441" y="204716"/>
                </a:lnTo>
                <a:lnTo>
                  <a:pt x="1232230" y="204716"/>
                </a:lnTo>
                <a:lnTo>
                  <a:pt x="1229943" y="185088"/>
                </a:lnTo>
                <a:lnTo>
                  <a:pt x="1213379" y="146079"/>
                </a:lnTo>
                <a:close/>
              </a:path>
              <a:path w="2202815" h="374650">
                <a:moveTo>
                  <a:pt x="1424574" y="0"/>
                </a:moveTo>
                <a:lnTo>
                  <a:pt x="1275353" y="0"/>
                </a:lnTo>
                <a:lnTo>
                  <a:pt x="1275353" y="366501"/>
                </a:lnTo>
                <a:lnTo>
                  <a:pt x="1424574" y="366501"/>
                </a:lnTo>
                <a:lnTo>
                  <a:pt x="1479327" y="361111"/>
                </a:lnTo>
                <a:lnTo>
                  <a:pt x="1524190" y="345191"/>
                </a:lnTo>
                <a:lnTo>
                  <a:pt x="1559134" y="319119"/>
                </a:lnTo>
                <a:lnTo>
                  <a:pt x="1573919" y="297917"/>
                </a:lnTo>
                <a:lnTo>
                  <a:pt x="1375884" y="297917"/>
                </a:lnTo>
                <a:lnTo>
                  <a:pt x="1375884" y="68584"/>
                </a:lnTo>
                <a:lnTo>
                  <a:pt x="1573919" y="68584"/>
                </a:lnTo>
                <a:lnTo>
                  <a:pt x="1559134" y="47382"/>
                </a:lnTo>
                <a:lnTo>
                  <a:pt x="1524190" y="21310"/>
                </a:lnTo>
                <a:lnTo>
                  <a:pt x="1479327" y="5390"/>
                </a:lnTo>
                <a:lnTo>
                  <a:pt x="1424574" y="0"/>
                </a:lnTo>
                <a:close/>
              </a:path>
              <a:path w="2202815" h="374650">
                <a:moveTo>
                  <a:pt x="1573919" y="68584"/>
                </a:moveTo>
                <a:lnTo>
                  <a:pt x="1410438" y="68584"/>
                </a:lnTo>
                <a:lnTo>
                  <a:pt x="1452401" y="74858"/>
                </a:lnTo>
                <a:lnTo>
                  <a:pt x="1479882" y="94828"/>
                </a:lnTo>
                <a:lnTo>
                  <a:pt x="1494895" y="130211"/>
                </a:lnTo>
                <a:lnTo>
                  <a:pt x="1499451" y="182727"/>
                </a:lnTo>
                <a:lnTo>
                  <a:pt x="1499451" y="183774"/>
                </a:lnTo>
                <a:lnTo>
                  <a:pt x="1494895" y="236285"/>
                </a:lnTo>
                <a:lnTo>
                  <a:pt x="1479882" y="271669"/>
                </a:lnTo>
                <a:lnTo>
                  <a:pt x="1452401" y="291641"/>
                </a:lnTo>
                <a:lnTo>
                  <a:pt x="1410438" y="297917"/>
                </a:lnTo>
                <a:lnTo>
                  <a:pt x="1573919" y="297917"/>
                </a:lnTo>
                <a:lnTo>
                  <a:pt x="1584129" y="283274"/>
                </a:lnTo>
                <a:lnTo>
                  <a:pt x="1599148" y="238033"/>
                </a:lnTo>
                <a:lnTo>
                  <a:pt x="1604160" y="183774"/>
                </a:lnTo>
                <a:lnTo>
                  <a:pt x="1604160" y="182727"/>
                </a:lnTo>
                <a:lnTo>
                  <a:pt x="1599148" y="128468"/>
                </a:lnTo>
                <a:lnTo>
                  <a:pt x="1584129" y="83227"/>
                </a:lnTo>
                <a:lnTo>
                  <a:pt x="1573919" y="68584"/>
                </a:lnTo>
                <a:close/>
              </a:path>
              <a:path w="2202815" h="374650">
                <a:moveTo>
                  <a:pt x="1732941" y="100520"/>
                </a:moveTo>
                <a:lnTo>
                  <a:pt x="1640787" y="100520"/>
                </a:lnTo>
                <a:lnTo>
                  <a:pt x="1640787" y="280106"/>
                </a:lnTo>
                <a:lnTo>
                  <a:pt x="1645802" y="317807"/>
                </a:lnTo>
                <a:lnTo>
                  <a:pt x="1661272" y="347653"/>
                </a:lnTo>
                <a:lnTo>
                  <a:pt x="1687837" y="367287"/>
                </a:lnTo>
                <a:lnTo>
                  <a:pt x="1726135" y="374355"/>
                </a:lnTo>
                <a:lnTo>
                  <a:pt x="1751838" y="371148"/>
                </a:lnTo>
                <a:lnTo>
                  <a:pt x="1773909" y="361266"/>
                </a:lnTo>
                <a:lnTo>
                  <a:pt x="1792249" y="344316"/>
                </a:lnTo>
                <a:lnTo>
                  <a:pt x="1806761" y="319906"/>
                </a:lnTo>
                <a:lnTo>
                  <a:pt x="1898916" y="319906"/>
                </a:lnTo>
                <a:lnTo>
                  <a:pt x="1898916" y="305247"/>
                </a:lnTo>
                <a:lnTo>
                  <a:pt x="1765925" y="305247"/>
                </a:lnTo>
                <a:lnTo>
                  <a:pt x="1751274" y="302784"/>
                </a:lnTo>
                <a:lnTo>
                  <a:pt x="1740991" y="295364"/>
                </a:lnTo>
                <a:lnTo>
                  <a:pt x="1734929" y="282934"/>
                </a:lnTo>
                <a:lnTo>
                  <a:pt x="1732941" y="265447"/>
                </a:lnTo>
                <a:lnTo>
                  <a:pt x="1732941" y="100520"/>
                </a:lnTo>
                <a:close/>
              </a:path>
              <a:path w="2202815" h="374650">
                <a:moveTo>
                  <a:pt x="1898916" y="319906"/>
                </a:moveTo>
                <a:lnTo>
                  <a:pt x="1806761" y="319906"/>
                </a:lnTo>
                <a:lnTo>
                  <a:pt x="1806761" y="366501"/>
                </a:lnTo>
                <a:lnTo>
                  <a:pt x="1898916" y="366501"/>
                </a:lnTo>
                <a:lnTo>
                  <a:pt x="1898916" y="319906"/>
                </a:lnTo>
                <a:close/>
              </a:path>
              <a:path w="2202815" h="374650">
                <a:moveTo>
                  <a:pt x="1898916" y="100520"/>
                </a:moveTo>
                <a:lnTo>
                  <a:pt x="1806761" y="100520"/>
                </a:lnTo>
                <a:lnTo>
                  <a:pt x="1806761" y="256023"/>
                </a:lnTo>
                <a:lnTo>
                  <a:pt x="1804062" y="276750"/>
                </a:lnTo>
                <a:lnTo>
                  <a:pt x="1796159" y="292222"/>
                </a:lnTo>
                <a:lnTo>
                  <a:pt x="1783349" y="301901"/>
                </a:lnTo>
                <a:lnTo>
                  <a:pt x="1765925" y="305247"/>
                </a:lnTo>
                <a:lnTo>
                  <a:pt x="1898916" y="305247"/>
                </a:lnTo>
                <a:lnTo>
                  <a:pt x="1898916" y="100520"/>
                </a:lnTo>
                <a:close/>
              </a:path>
              <a:path w="2202815" h="374650">
                <a:moveTo>
                  <a:pt x="2072198" y="92667"/>
                </a:moveTo>
                <a:lnTo>
                  <a:pt x="2026206" y="99248"/>
                </a:lnTo>
                <a:lnTo>
                  <a:pt x="1987853" y="117918"/>
                </a:lnTo>
                <a:lnTo>
                  <a:pt x="1958623" y="147068"/>
                </a:lnTo>
                <a:lnTo>
                  <a:pt x="1939997" y="185088"/>
                </a:lnTo>
                <a:lnTo>
                  <a:pt x="1933459" y="230369"/>
                </a:lnTo>
                <a:lnTo>
                  <a:pt x="1933459" y="236652"/>
                </a:lnTo>
                <a:lnTo>
                  <a:pt x="1940349" y="283345"/>
                </a:lnTo>
                <a:lnTo>
                  <a:pt x="1959678" y="321541"/>
                </a:lnTo>
                <a:lnTo>
                  <a:pt x="1989436" y="350162"/>
                </a:lnTo>
                <a:lnTo>
                  <a:pt x="2027613" y="368126"/>
                </a:lnTo>
                <a:lnTo>
                  <a:pt x="2072198" y="374355"/>
                </a:lnTo>
                <a:lnTo>
                  <a:pt x="2123422" y="367573"/>
                </a:lnTo>
                <a:lnTo>
                  <a:pt x="2162715" y="347587"/>
                </a:lnTo>
                <a:lnTo>
                  <a:pt x="2187425" y="317288"/>
                </a:lnTo>
                <a:lnTo>
                  <a:pt x="2075339" y="317288"/>
                </a:lnTo>
                <a:lnTo>
                  <a:pt x="2055551" y="312961"/>
                </a:lnTo>
                <a:lnTo>
                  <a:pt x="2041113" y="299159"/>
                </a:lnTo>
                <a:lnTo>
                  <a:pt x="2032270" y="274656"/>
                </a:lnTo>
                <a:lnTo>
                  <a:pt x="2029268" y="238223"/>
                </a:lnTo>
                <a:lnTo>
                  <a:pt x="2029268" y="228275"/>
                </a:lnTo>
                <a:lnTo>
                  <a:pt x="2032343" y="191930"/>
                </a:lnTo>
                <a:lnTo>
                  <a:pt x="2041309" y="167610"/>
                </a:lnTo>
                <a:lnTo>
                  <a:pt x="2055772" y="153989"/>
                </a:lnTo>
                <a:lnTo>
                  <a:pt x="2075339" y="149744"/>
                </a:lnTo>
                <a:lnTo>
                  <a:pt x="2185810" y="149744"/>
                </a:lnTo>
                <a:lnTo>
                  <a:pt x="2160621" y="119373"/>
                </a:lnTo>
                <a:lnTo>
                  <a:pt x="2122129" y="99540"/>
                </a:lnTo>
                <a:lnTo>
                  <a:pt x="2072198" y="92667"/>
                </a:lnTo>
                <a:close/>
              </a:path>
              <a:path w="2202815" h="374650">
                <a:moveTo>
                  <a:pt x="2120375" y="260735"/>
                </a:moveTo>
                <a:lnTo>
                  <a:pt x="2113928" y="287687"/>
                </a:lnTo>
                <a:lnTo>
                  <a:pt x="2104536" y="305115"/>
                </a:lnTo>
                <a:lnTo>
                  <a:pt x="2091804" y="314490"/>
                </a:lnTo>
                <a:lnTo>
                  <a:pt x="2075339" y="317288"/>
                </a:lnTo>
                <a:lnTo>
                  <a:pt x="2187425" y="317288"/>
                </a:lnTo>
                <a:lnTo>
                  <a:pt x="2189343" y="314936"/>
                </a:lnTo>
                <a:lnTo>
                  <a:pt x="2202571" y="270159"/>
                </a:lnTo>
                <a:lnTo>
                  <a:pt x="2120375" y="260735"/>
                </a:lnTo>
                <a:close/>
              </a:path>
              <a:path w="2202815" h="374650">
                <a:moveTo>
                  <a:pt x="2185810" y="149744"/>
                </a:moveTo>
                <a:lnTo>
                  <a:pt x="2075339" y="149744"/>
                </a:lnTo>
                <a:lnTo>
                  <a:pt x="2091412" y="152705"/>
                </a:lnTo>
                <a:lnTo>
                  <a:pt x="2103751" y="162047"/>
                </a:lnTo>
                <a:lnTo>
                  <a:pt x="2112750" y="178457"/>
                </a:lnTo>
                <a:lnTo>
                  <a:pt x="2118804" y="202622"/>
                </a:lnTo>
                <a:lnTo>
                  <a:pt x="2199953" y="193198"/>
                </a:lnTo>
                <a:lnTo>
                  <a:pt x="2186840" y="150985"/>
                </a:lnTo>
                <a:lnTo>
                  <a:pt x="2185810" y="149744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>
            <a:extLst>
              <a:ext uri="{FF2B5EF4-FFF2-40B4-BE49-F238E27FC236}">
                <a16:creationId xmlns:a16="http://schemas.microsoft.com/office/drawing/2014/main" id="{DEBC3449-B1DE-053D-10E1-3DB8E692805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34942" y="4293114"/>
            <a:ext cx="7240009" cy="378983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DF3E8974-78C8-FDCC-3F00-902EE9339E4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34942" y="4770586"/>
            <a:ext cx="8211624" cy="378564"/>
          </a:xfrm>
          <a:prstGeom prst="rect">
            <a:avLst/>
          </a:prstGeom>
        </p:spPr>
      </p:pic>
      <p:pic>
        <p:nvPicPr>
          <p:cNvPr id="19" name="object 19">
            <a:extLst>
              <a:ext uri="{FF2B5EF4-FFF2-40B4-BE49-F238E27FC236}">
                <a16:creationId xmlns:a16="http://schemas.microsoft.com/office/drawing/2014/main" id="{040C19DA-3D73-02B6-7AA5-D72153F1D944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186413" y="5235492"/>
            <a:ext cx="12994295" cy="382333"/>
          </a:xfrm>
          <a:prstGeom prst="rect">
            <a:avLst/>
          </a:prstGeom>
        </p:spPr>
      </p:pic>
      <p:sp>
        <p:nvSpPr>
          <p:cNvPr id="20" name="object 20">
            <a:extLst>
              <a:ext uri="{FF2B5EF4-FFF2-40B4-BE49-F238E27FC236}">
                <a16:creationId xmlns:a16="http://schemas.microsoft.com/office/drawing/2014/main" id="{F30E1721-3782-B02F-5C4D-09FFE3005F6B}"/>
              </a:ext>
            </a:extLst>
          </p:cNvPr>
          <p:cNvSpPr/>
          <p:nvPr/>
        </p:nvSpPr>
        <p:spPr>
          <a:xfrm>
            <a:off x="3943336" y="5945869"/>
            <a:ext cx="3139440" cy="382270"/>
          </a:xfrm>
          <a:custGeom>
            <a:avLst/>
            <a:gdLst/>
            <a:ahLst/>
            <a:cxnLst/>
            <a:rect l="l" t="t" r="r" b="b"/>
            <a:pathLst>
              <a:path w="3139440" h="382270">
                <a:moveTo>
                  <a:pt x="171732" y="0"/>
                </a:moveTo>
                <a:lnTo>
                  <a:pt x="121742" y="6081"/>
                </a:lnTo>
                <a:lnTo>
                  <a:pt x="79504" y="23695"/>
                </a:lnTo>
                <a:lnTo>
                  <a:pt x="45615" y="51897"/>
                </a:lnTo>
                <a:lnTo>
                  <a:pt x="20670" y="89742"/>
                </a:lnTo>
                <a:lnTo>
                  <a:pt x="5267" y="136285"/>
                </a:lnTo>
                <a:lnTo>
                  <a:pt x="0" y="190580"/>
                </a:lnTo>
                <a:lnTo>
                  <a:pt x="0" y="191627"/>
                </a:lnTo>
                <a:lnTo>
                  <a:pt x="5412" y="246832"/>
                </a:lnTo>
                <a:lnTo>
                  <a:pt x="21136" y="293629"/>
                </a:lnTo>
                <a:lnTo>
                  <a:pt x="46400" y="331292"/>
                </a:lnTo>
                <a:lnTo>
                  <a:pt x="80435" y="359094"/>
                </a:lnTo>
                <a:lnTo>
                  <a:pt x="122469" y="376308"/>
                </a:lnTo>
                <a:lnTo>
                  <a:pt x="171732" y="382208"/>
                </a:lnTo>
                <a:lnTo>
                  <a:pt x="220343" y="376960"/>
                </a:lnTo>
                <a:lnTo>
                  <a:pt x="261288" y="361081"/>
                </a:lnTo>
                <a:lnTo>
                  <a:pt x="293686" y="334370"/>
                </a:lnTo>
                <a:lnTo>
                  <a:pt x="305358" y="315194"/>
                </a:lnTo>
                <a:lnTo>
                  <a:pt x="173303" y="315194"/>
                </a:lnTo>
                <a:lnTo>
                  <a:pt x="144917" y="308699"/>
                </a:lnTo>
                <a:lnTo>
                  <a:pt x="123305" y="287576"/>
                </a:lnTo>
                <a:lnTo>
                  <a:pt x="109545" y="249370"/>
                </a:lnTo>
                <a:lnTo>
                  <a:pt x="104719" y="191627"/>
                </a:lnTo>
                <a:lnTo>
                  <a:pt x="104719" y="190580"/>
                </a:lnTo>
                <a:lnTo>
                  <a:pt x="109472" y="133279"/>
                </a:lnTo>
                <a:lnTo>
                  <a:pt x="123108" y="95024"/>
                </a:lnTo>
                <a:lnTo>
                  <a:pt x="144696" y="73656"/>
                </a:lnTo>
                <a:lnTo>
                  <a:pt x="173303" y="67013"/>
                </a:lnTo>
                <a:lnTo>
                  <a:pt x="303227" y="67013"/>
                </a:lnTo>
                <a:lnTo>
                  <a:pt x="293083" y="49533"/>
                </a:lnTo>
                <a:lnTo>
                  <a:pt x="262519" y="22550"/>
                </a:lnTo>
                <a:lnTo>
                  <a:pt x="222178" y="5771"/>
                </a:lnTo>
                <a:lnTo>
                  <a:pt x="171732" y="0"/>
                </a:lnTo>
                <a:close/>
              </a:path>
              <a:path w="3139440" h="382270">
                <a:moveTo>
                  <a:pt x="237176" y="237176"/>
                </a:moveTo>
                <a:lnTo>
                  <a:pt x="228373" y="274329"/>
                </a:lnTo>
                <a:lnTo>
                  <a:pt x="214663" y="298374"/>
                </a:lnTo>
                <a:lnTo>
                  <a:pt x="196241" y="311325"/>
                </a:lnTo>
                <a:lnTo>
                  <a:pt x="173303" y="315194"/>
                </a:lnTo>
                <a:lnTo>
                  <a:pt x="305358" y="315194"/>
                </a:lnTo>
                <a:lnTo>
                  <a:pt x="316660" y="296626"/>
                </a:lnTo>
                <a:lnTo>
                  <a:pt x="329330" y="247646"/>
                </a:lnTo>
                <a:lnTo>
                  <a:pt x="237176" y="237176"/>
                </a:lnTo>
                <a:close/>
              </a:path>
              <a:path w="3139440" h="382270">
                <a:moveTo>
                  <a:pt x="303227" y="67013"/>
                </a:moveTo>
                <a:lnTo>
                  <a:pt x="173303" y="67013"/>
                </a:lnTo>
                <a:lnTo>
                  <a:pt x="196642" y="71275"/>
                </a:lnTo>
                <a:lnTo>
                  <a:pt x="214336" y="84619"/>
                </a:lnTo>
                <a:lnTo>
                  <a:pt x="226827" y="107879"/>
                </a:lnTo>
                <a:lnTo>
                  <a:pt x="234558" y="141890"/>
                </a:lnTo>
                <a:lnTo>
                  <a:pt x="326189" y="130896"/>
                </a:lnTo>
                <a:lnTo>
                  <a:pt x="314197" y="85916"/>
                </a:lnTo>
                <a:lnTo>
                  <a:pt x="303227" y="67013"/>
                </a:lnTo>
                <a:close/>
              </a:path>
              <a:path w="3139440" h="382270">
                <a:moveTo>
                  <a:pt x="596033" y="161785"/>
                </a:moveTo>
                <a:lnTo>
                  <a:pt x="480613" y="161785"/>
                </a:lnTo>
                <a:lnTo>
                  <a:pt x="495131" y="164133"/>
                </a:lnTo>
                <a:lnTo>
                  <a:pt x="505622" y="171144"/>
                </a:lnTo>
                <a:lnTo>
                  <a:pt x="511987" y="182768"/>
                </a:lnTo>
                <a:lnTo>
                  <a:pt x="514130" y="198957"/>
                </a:lnTo>
                <a:lnTo>
                  <a:pt x="514130" y="208904"/>
                </a:lnTo>
                <a:lnTo>
                  <a:pt x="505230" y="209428"/>
                </a:lnTo>
                <a:lnTo>
                  <a:pt x="426349" y="218140"/>
                </a:lnTo>
                <a:lnTo>
                  <a:pt x="378392" y="237111"/>
                </a:lnTo>
                <a:lnTo>
                  <a:pt x="354586" y="265018"/>
                </a:lnTo>
                <a:lnTo>
                  <a:pt x="348156" y="300535"/>
                </a:lnTo>
                <a:lnTo>
                  <a:pt x="354750" y="333428"/>
                </a:lnTo>
                <a:lnTo>
                  <a:pt x="373025" y="358321"/>
                </a:lnTo>
                <a:lnTo>
                  <a:pt x="400724" y="374085"/>
                </a:lnTo>
                <a:lnTo>
                  <a:pt x="435588" y="379590"/>
                </a:lnTo>
                <a:lnTo>
                  <a:pt x="461734" y="376907"/>
                </a:lnTo>
                <a:lnTo>
                  <a:pt x="484152" y="368726"/>
                </a:lnTo>
                <a:lnTo>
                  <a:pt x="502447" y="354853"/>
                </a:lnTo>
                <a:lnTo>
                  <a:pt x="516225" y="335089"/>
                </a:lnTo>
                <a:lnTo>
                  <a:pt x="606274" y="335089"/>
                </a:lnTo>
                <a:lnTo>
                  <a:pt x="606274" y="325141"/>
                </a:lnTo>
                <a:lnTo>
                  <a:pt x="472236" y="325141"/>
                </a:lnTo>
                <a:lnTo>
                  <a:pt x="460039" y="323121"/>
                </a:lnTo>
                <a:lnTo>
                  <a:pt x="450051" y="317223"/>
                </a:lnTo>
                <a:lnTo>
                  <a:pt x="443302" y="307693"/>
                </a:lnTo>
                <a:lnTo>
                  <a:pt x="440824" y="294776"/>
                </a:lnTo>
                <a:lnTo>
                  <a:pt x="443785" y="279763"/>
                </a:lnTo>
                <a:lnTo>
                  <a:pt x="454699" y="267350"/>
                </a:lnTo>
                <a:lnTo>
                  <a:pt x="476609" y="258176"/>
                </a:lnTo>
                <a:lnTo>
                  <a:pt x="512560" y="252882"/>
                </a:lnTo>
                <a:lnTo>
                  <a:pt x="606274" y="252882"/>
                </a:lnTo>
                <a:lnTo>
                  <a:pt x="606274" y="216757"/>
                </a:lnTo>
                <a:lnTo>
                  <a:pt x="598781" y="166127"/>
                </a:lnTo>
                <a:lnTo>
                  <a:pt x="596033" y="161785"/>
                </a:lnTo>
                <a:close/>
              </a:path>
              <a:path w="3139440" h="382270">
                <a:moveTo>
                  <a:pt x="606274" y="335089"/>
                </a:moveTo>
                <a:lnTo>
                  <a:pt x="516225" y="335089"/>
                </a:lnTo>
                <a:lnTo>
                  <a:pt x="516225" y="374355"/>
                </a:lnTo>
                <a:lnTo>
                  <a:pt x="606274" y="374355"/>
                </a:lnTo>
                <a:lnTo>
                  <a:pt x="606274" y="335089"/>
                </a:lnTo>
                <a:close/>
              </a:path>
              <a:path w="3139440" h="382270">
                <a:moveTo>
                  <a:pt x="606274" y="252882"/>
                </a:moveTo>
                <a:lnTo>
                  <a:pt x="514130" y="252882"/>
                </a:lnTo>
                <a:lnTo>
                  <a:pt x="514130" y="276452"/>
                </a:lnTo>
                <a:lnTo>
                  <a:pt x="511120" y="297312"/>
                </a:lnTo>
                <a:lnTo>
                  <a:pt x="502611" y="312576"/>
                </a:lnTo>
                <a:lnTo>
                  <a:pt x="489389" y="321951"/>
                </a:lnTo>
                <a:lnTo>
                  <a:pt x="472236" y="325141"/>
                </a:lnTo>
                <a:lnTo>
                  <a:pt x="606274" y="325141"/>
                </a:lnTo>
                <a:lnTo>
                  <a:pt x="606274" y="252882"/>
                </a:lnTo>
                <a:close/>
              </a:path>
              <a:path w="3139440" h="382270">
                <a:moveTo>
                  <a:pt x="480090" y="100520"/>
                </a:moveTo>
                <a:lnTo>
                  <a:pt x="433928" y="106829"/>
                </a:lnTo>
                <a:lnTo>
                  <a:pt x="399006" y="124281"/>
                </a:lnTo>
                <a:lnTo>
                  <a:pt x="375176" y="150666"/>
                </a:lnTo>
                <a:lnTo>
                  <a:pt x="362292" y="183774"/>
                </a:lnTo>
                <a:lnTo>
                  <a:pt x="443965" y="193721"/>
                </a:lnTo>
                <a:lnTo>
                  <a:pt x="449618" y="179897"/>
                </a:lnTo>
                <a:lnTo>
                  <a:pt x="457381" y="169900"/>
                </a:lnTo>
                <a:lnTo>
                  <a:pt x="467598" y="163830"/>
                </a:lnTo>
                <a:lnTo>
                  <a:pt x="480613" y="161785"/>
                </a:lnTo>
                <a:lnTo>
                  <a:pt x="596033" y="161785"/>
                </a:lnTo>
                <a:lnTo>
                  <a:pt x="575776" y="129778"/>
                </a:lnTo>
                <a:lnTo>
                  <a:pt x="536475" y="107859"/>
                </a:lnTo>
                <a:lnTo>
                  <a:pt x="480090" y="100520"/>
                </a:lnTo>
                <a:close/>
              </a:path>
              <a:path w="3139440" h="382270">
                <a:moveTo>
                  <a:pt x="740825" y="108384"/>
                </a:moveTo>
                <a:lnTo>
                  <a:pt x="648671" y="108384"/>
                </a:lnTo>
                <a:lnTo>
                  <a:pt x="648671" y="374355"/>
                </a:lnTo>
                <a:lnTo>
                  <a:pt x="740825" y="374355"/>
                </a:lnTo>
                <a:lnTo>
                  <a:pt x="740825" y="253405"/>
                </a:lnTo>
                <a:lnTo>
                  <a:pt x="744580" y="224676"/>
                </a:lnTo>
                <a:lnTo>
                  <a:pt x="755942" y="205370"/>
                </a:lnTo>
                <a:lnTo>
                  <a:pt x="775060" y="194507"/>
                </a:lnTo>
                <a:lnTo>
                  <a:pt x="802080" y="191104"/>
                </a:lnTo>
                <a:lnTo>
                  <a:pt x="831398" y="191104"/>
                </a:lnTo>
                <a:lnTo>
                  <a:pt x="831398" y="172780"/>
                </a:lnTo>
                <a:lnTo>
                  <a:pt x="740825" y="172780"/>
                </a:lnTo>
                <a:lnTo>
                  <a:pt x="740825" y="108384"/>
                </a:lnTo>
                <a:close/>
              </a:path>
              <a:path w="3139440" h="382270">
                <a:moveTo>
                  <a:pt x="831398" y="191104"/>
                </a:moveTo>
                <a:lnTo>
                  <a:pt x="802080" y="191104"/>
                </a:lnTo>
                <a:lnTo>
                  <a:pt x="808649" y="191365"/>
                </a:lnTo>
                <a:lnTo>
                  <a:pt x="816543" y="192020"/>
                </a:lnTo>
                <a:lnTo>
                  <a:pt x="824535" y="192871"/>
                </a:lnTo>
                <a:lnTo>
                  <a:pt x="831398" y="193721"/>
                </a:lnTo>
                <a:lnTo>
                  <a:pt x="831398" y="191104"/>
                </a:lnTo>
                <a:close/>
              </a:path>
              <a:path w="3139440" h="382270">
                <a:moveTo>
                  <a:pt x="822498" y="104195"/>
                </a:moveTo>
                <a:lnTo>
                  <a:pt x="817263" y="104195"/>
                </a:lnTo>
                <a:lnTo>
                  <a:pt x="792288" y="108285"/>
                </a:lnTo>
                <a:lnTo>
                  <a:pt x="770994" y="120818"/>
                </a:lnTo>
                <a:lnTo>
                  <a:pt x="753726" y="142185"/>
                </a:lnTo>
                <a:lnTo>
                  <a:pt x="740825" y="172780"/>
                </a:lnTo>
                <a:lnTo>
                  <a:pt x="831398" y="172780"/>
                </a:lnTo>
                <a:lnTo>
                  <a:pt x="831398" y="105766"/>
                </a:lnTo>
                <a:lnTo>
                  <a:pt x="827210" y="104708"/>
                </a:lnTo>
                <a:lnTo>
                  <a:pt x="822498" y="104195"/>
                </a:lnTo>
                <a:close/>
              </a:path>
              <a:path w="3139440" h="382270">
                <a:moveTo>
                  <a:pt x="954944" y="108384"/>
                </a:moveTo>
                <a:lnTo>
                  <a:pt x="862800" y="108384"/>
                </a:lnTo>
                <a:lnTo>
                  <a:pt x="862800" y="374355"/>
                </a:lnTo>
                <a:lnTo>
                  <a:pt x="954944" y="374355"/>
                </a:lnTo>
                <a:lnTo>
                  <a:pt x="954944" y="253405"/>
                </a:lnTo>
                <a:lnTo>
                  <a:pt x="958699" y="224676"/>
                </a:lnTo>
                <a:lnTo>
                  <a:pt x="970063" y="205370"/>
                </a:lnTo>
                <a:lnTo>
                  <a:pt x="989184" y="194507"/>
                </a:lnTo>
                <a:lnTo>
                  <a:pt x="1016209" y="191104"/>
                </a:lnTo>
                <a:lnTo>
                  <a:pt x="1045528" y="191104"/>
                </a:lnTo>
                <a:lnTo>
                  <a:pt x="1045528" y="172780"/>
                </a:lnTo>
                <a:lnTo>
                  <a:pt x="954944" y="172780"/>
                </a:lnTo>
                <a:lnTo>
                  <a:pt x="954944" y="108384"/>
                </a:lnTo>
                <a:close/>
              </a:path>
              <a:path w="3139440" h="382270">
                <a:moveTo>
                  <a:pt x="1045528" y="191104"/>
                </a:moveTo>
                <a:lnTo>
                  <a:pt x="1016209" y="191104"/>
                </a:lnTo>
                <a:lnTo>
                  <a:pt x="1022778" y="191365"/>
                </a:lnTo>
                <a:lnTo>
                  <a:pt x="1030672" y="192020"/>
                </a:lnTo>
                <a:lnTo>
                  <a:pt x="1038665" y="192871"/>
                </a:lnTo>
                <a:lnTo>
                  <a:pt x="1045528" y="193721"/>
                </a:lnTo>
                <a:lnTo>
                  <a:pt x="1045528" y="191104"/>
                </a:lnTo>
                <a:close/>
              </a:path>
              <a:path w="3139440" h="382270">
                <a:moveTo>
                  <a:pt x="1036628" y="104195"/>
                </a:moveTo>
                <a:lnTo>
                  <a:pt x="1031392" y="104195"/>
                </a:lnTo>
                <a:lnTo>
                  <a:pt x="1006416" y="108285"/>
                </a:lnTo>
                <a:lnTo>
                  <a:pt x="985119" y="120818"/>
                </a:lnTo>
                <a:lnTo>
                  <a:pt x="967846" y="142185"/>
                </a:lnTo>
                <a:lnTo>
                  <a:pt x="954944" y="172780"/>
                </a:lnTo>
                <a:lnTo>
                  <a:pt x="1045528" y="172780"/>
                </a:lnTo>
                <a:lnTo>
                  <a:pt x="1045528" y="105766"/>
                </a:lnTo>
                <a:lnTo>
                  <a:pt x="1041340" y="104708"/>
                </a:lnTo>
                <a:lnTo>
                  <a:pt x="1036628" y="104195"/>
                </a:lnTo>
                <a:close/>
              </a:path>
              <a:path w="3139440" h="382270">
                <a:moveTo>
                  <a:pt x="1171692" y="10470"/>
                </a:moveTo>
                <a:lnTo>
                  <a:pt x="1079537" y="10470"/>
                </a:lnTo>
                <a:lnTo>
                  <a:pt x="1079537" y="81149"/>
                </a:lnTo>
                <a:lnTo>
                  <a:pt x="1171692" y="81149"/>
                </a:lnTo>
                <a:lnTo>
                  <a:pt x="1171692" y="10470"/>
                </a:lnTo>
                <a:close/>
              </a:path>
              <a:path w="3139440" h="382270">
                <a:moveTo>
                  <a:pt x="1171692" y="108384"/>
                </a:moveTo>
                <a:lnTo>
                  <a:pt x="1079537" y="108384"/>
                </a:lnTo>
                <a:lnTo>
                  <a:pt x="1079537" y="374365"/>
                </a:lnTo>
                <a:lnTo>
                  <a:pt x="1171692" y="374365"/>
                </a:lnTo>
                <a:lnTo>
                  <a:pt x="1171692" y="108384"/>
                </a:lnTo>
                <a:close/>
              </a:path>
              <a:path w="3139440" h="382270">
                <a:moveTo>
                  <a:pt x="1344472" y="100520"/>
                </a:moveTo>
                <a:lnTo>
                  <a:pt x="1300409" y="107051"/>
                </a:lnTo>
                <a:lnTo>
                  <a:pt x="1263033" y="125620"/>
                </a:lnTo>
                <a:lnTo>
                  <a:pt x="1234128" y="154695"/>
                </a:lnTo>
                <a:lnTo>
                  <a:pt x="1215477" y="192740"/>
                </a:lnTo>
                <a:lnTo>
                  <a:pt x="1208863" y="238223"/>
                </a:lnTo>
                <a:lnTo>
                  <a:pt x="1208863" y="244505"/>
                </a:lnTo>
                <a:lnTo>
                  <a:pt x="1215586" y="291198"/>
                </a:lnTo>
                <a:lnTo>
                  <a:pt x="1234748" y="329395"/>
                </a:lnTo>
                <a:lnTo>
                  <a:pt x="1264843" y="358015"/>
                </a:lnTo>
                <a:lnTo>
                  <a:pt x="1304363" y="375980"/>
                </a:lnTo>
                <a:lnTo>
                  <a:pt x="1351801" y="382208"/>
                </a:lnTo>
                <a:lnTo>
                  <a:pt x="1392989" y="377103"/>
                </a:lnTo>
                <a:lnTo>
                  <a:pt x="1428435" y="362575"/>
                </a:lnTo>
                <a:lnTo>
                  <a:pt x="1456715" y="339801"/>
                </a:lnTo>
                <a:lnTo>
                  <a:pt x="1465005" y="327236"/>
                </a:lnTo>
                <a:lnTo>
                  <a:pt x="1354943" y="327236"/>
                </a:lnTo>
                <a:lnTo>
                  <a:pt x="1334232" y="323505"/>
                </a:lnTo>
                <a:lnTo>
                  <a:pt x="1318089" y="311528"/>
                </a:lnTo>
                <a:lnTo>
                  <a:pt x="1307151" y="290125"/>
                </a:lnTo>
                <a:lnTo>
                  <a:pt x="1302054" y="258117"/>
                </a:lnTo>
                <a:lnTo>
                  <a:pt x="1477975" y="258117"/>
                </a:lnTo>
                <a:lnTo>
                  <a:pt x="1477975" y="241364"/>
                </a:lnTo>
                <a:lnTo>
                  <a:pt x="1474621" y="212569"/>
                </a:lnTo>
                <a:lnTo>
                  <a:pt x="1302578" y="212569"/>
                </a:lnTo>
                <a:lnTo>
                  <a:pt x="1307813" y="185516"/>
                </a:lnTo>
                <a:lnTo>
                  <a:pt x="1316976" y="167348"/>
                </a:lnTo>
                <a:lnTo>
                  <a:pt x="1329675" y="157131"/>
                </a:lnTo>
                <a:lnTo>
                  <a:pt x="1345519" y="153932"/>
                </a:lnTo>
                <a:lnTo>
                  <a:pt x="1455770" y="153932"/>
                </a:lnTo>
                <a:lnTo>
                  <a:pt x="1455710" y="153790"/>
                </a:lnTo>
                <a:lnTo>
                  <a:pt x="1428557" y="124766"/>
                </a:lnTo>
                <a:lnTo>
                  <a:pt x="1391327" y="106724"/>
                </a:lnTo>
                <a:lnTo>
                  <a:pt x="1344472" y="100520"/>
                </a:lnTo>
                <a:close/>
              </a:path>
              <a:path w="3139440" h="382270">
                <a:moveTo>
                  <a:pt x="1412532" y="284829"/>
                </a:moveTo>
                <a:lnTo>
                  <a:pt x="1398528" y="304265"/>
                </a:lnTo>
                <a:lnTo>
                  <a:pt x="1384130" y="317419"/>
                </a:lnTo>
                <a:lnTo>
                  <a:pt x="1369536" y="324880"/>
                </a:lnTo>
                <a:lnTo>
                  <a:pt x="1354943" y="327236"/>
                </a:lnTo>
                <a:lnTo>
                  <a:pt x="1465005" y="327236"/>
                </a:lnTo>
                <a:lnTo>
                  <a:pt x="1476405" y="309959"/>
                </a:lnTo>
                <a:lnTo>
                  <a:pt x="1412532" y="284829"/>
                </a:lnTo>
                <a:close/>
              </a:path>
              <a:path w="3139440" h="382270">
                <a:moveTo>
                  <a:pt x="1455770" y="153932"/>
                </a:moveTo>
                <a:lnTo>
                  <a:pt x="1345519" y="153932"/>
                </a:lnTo>
                <a:lnTo>
                  <a:pt x="1362051" y="156910"/>
                </a:lnTo>
                <a:lnTo>
                  <a:pt x="1374117" y="166759"/>
                </a:lnTo>
                <a:lnTo>
                  <a:pt x="1381962" y="184854"/>
                </a:lnTo>
                <a:lnTo>
                  <a:pt x="1385832" y="212569"/>
                </a:lnTo>
                <a:lnTo>
                  <a:pt x="1474621" y="212569"/>
                </a:lnTo>
                <a:lnTo>
                  <a:pt x="1472334" y="192941"/>
                </a:lnTo>
                <a:lnTo>
                  <a:pt x="1455770" y="153932"/>
                </a:lnTo>
                <a:close/>
              </a:path>
              <a:path w="3139440" h="382270">
                <a:moveTo>
                  <a:pt x="1791044" y="0"/>
                </a:moveTo>
                <a:lnTo>
                  <a:pt x="1741057" y="6081"/>
                </a:lnTo>
                <a:lnTo>
                  <a:pt x="1698820" y="23695"/>
                </a:lnTo>
                <a:lnTo>
                  <a:pt x="1664930" y="51897"/>
                </a:lnTo>
                <a:lnTo>
                  <a:pt x="1639984" y="89742"/>
                </a:lnTo>
                <a:lnTo>
                  <a:pt x="1624579" y="136285"/>
                </a:lnTo>
                <a:lnTo>
                  <a:pt x="1619311" y="190580"/>
                </a:lnTo>
                <a:lnTo>
                  <a:pt x="1619311" y="191627"/>
                </a:lnTo>
                <a:lnTo>
                  <a:pt x="1624725" y="246832"/>
                </a:lnTo>
                <a:lnTo>
                  <a:pt x="1640450" y="293629"/>
                </a:lnTo>
                <a:lnTo>
                  <a:pt x="1665716" y="331292"/>
                </a:lnTo>
                <a:lnTo>
                  <a:pt x="1699751" y="359094"/>
                </a:lnTo>
                <a:lnTo>
                  <a:pt x="1741784" y="376308"/>
                </a:lnTo>
                <a:lnTo>
                  <a:pt x="1791044" y="382208"/>
                </a:lnTo>
                <a:lnTo>
                  <a:pt x="1839655" y="376960"/>
                </a:lnTo>
                <a:lnTo>
                  <a:pt x="1880600" y="361081"/>
                </a:lnTo>
                <a:lnTo>
                  <a:pt x="1912998" y="334370"/>
                </a:lnTo>
                <a:lnTo>
                  <a:pt x="1924670" y="315194"/>
                </a:lnTo>
                <a:lnTo>
                  <a:pt x="1792626" y="315194"/>
                </a:lnTo>
                <a:lnTo>
                  <a:pt x="1764234" y="308699"/>
                </a:lnTo>
                <a:lnTo>
                  <a:pt x="1742618" y="287576"/>
                </a:lnTo>
                <a:lnTo>
                  <a:pt x="1728857" y="249370"/>
                </a:lnTo>
                <a:lnTo>
                  <a:pt x="1724031" y="191627"/>
                </a:lnTo>
                <a:lnTo>
                  <a:pt x="1724031" y="190580"/>
                </a:lnTo>
                <a:lnTo>
                  <a:pt x="1728784" y="133279"/>
                </a:lnTo>
                <a:lnTo>
                  <a:pt x="1742422" y="95024"/>
                </a:lnTo>
                <a:lnTo>
                  <a:pt x="1764013" y="73656"/>
                </a:lnTo>
                <a:lnTo>
                  <a:pt x="1792626" y="67013"/>
                </a:lnTo>
                <a:lnTo>
                  <a:pt x="1922539" y="67013"/>
                </a:lnTo>
                <a:lnTo>
                  <a:pt x="1912395" y="49533"/>
                </a:lnTo>
                <a:lnTo>
                  <a:pt x="1881831" y="22550"/>
                </a:lnTo>
                <a:lnTo>
                  <a:pt x="1841490" y="5771"/>
                </a:lnTo>
                <a:lnTo>
                  <a:pt x="1791044" y="0"/>
                </a:lnTo>
                <a:close/>
              </a:path>
              <a:path w="3139440" h="382270">
                <a:moveTo>
                  <a:pt x="1856498" y="237176"/>
                </a:moveTo>
                <a:lnTo>
                  <a:pt x="1847696" y="274329"/>
                </a:lnTo>
                <a:lnTo>
                  <a:pt x="1833986" y="298374"/>
                </a:lnTo>
                <a:lnTo>
                  <a:pt x="1815563" y="311325"/>
                </a:lnTo>
                <a:lnTo>
                  <a:pt x="1792626" y="315194"/>
                </a:lnTo>
                <a:lnTo>
                  <a:pt x="1924670" y="315194"/>
                </a:lnTo>
                <a:lnTo>
                  <a:pt x="1935972" y="296626"/>
                </a:lnTo>
                <a:lnTo>
                  <a:pt x="1948642" y="247646"/>
                </a:lnTo>
                <a:lnTo>
                  <a:pt x="1856498" y="237176"/>
                </a:lnTo>
                <a:close/>
              </a:path>
              <a:path w="3139440" h="382270">
                <a:moveTo>
                  <a:pt x="1922539" y="67013"/>
                </a:moveTo>
                <a:lnTo>
                  <a:pt x="1792626" y="67013"/>
                </a:lnTo>
                <a:lnTo>
                  <a:pt x="1815964" y="71275"/>
                </a:lnTo>
                <a:lnTo>
                  <a:pt x="1833658" y="84619"/>
                </a:lnTo>
                <a:lnTo>
                  <a:pt x="1846150" y="107879"/>
                </a:lnTo>
                <a:lnTo>
                  <a:pt x="1853880" y="141890"/>
                </a:lnTo>
                <a:lnTo>
                  <a:pt x="1945500" y="130896"/>
                </a:lnTo>
                <a:lnTo>
                  <a:pt x="1933509" y="85916"/>
                </a:lnTo>
                <a:lnTo>
                  <a:pt x="1922539" y="67013"/>
                </a:lnTo>
                <a:close/>
              </a:path>
              <a:path w="3139440" h="382270">
                <a:moveTo>
                  <a:pt x="2113548" y="100520"/>
                </a:moveTo>
                <a:lnTo>
                  <a:pt x="2065984" y="107202"/>
                </a:lnTo>
                <a:lnTo>
                  <a:pt x="2027063" y="126073"/>
                </a:lnTo>
                <a:lnTo>
                  <a:pt x="1997892" y="155373"/>
                </a:lnTo>
                <a:lnTo>
                  <a:pt x="1979578" y="193343"/>
                </a:lnTo>
                <a:lnTo>
                  <a:pt x="1973227" y="238223"/>
                </a:lnTo>
                <a:lnTo>
                  <a:pt x="1973227" y="244505"/>
                </a:lnTo>
                <a:lnTo>
                  <a:pt x="1979578" y="289388"/>
                </a:lnTo>
                <a:lnTo>
                  <a:pt x="1997892" y="327359"/>
                </a:lnTo>
                <a:lnTo>
                  <a:pt x="2027063" y="356658"/>
                </a:lnTo>
                <a:lnTo>
                  <a:pt x="2065984" y="375527"/>
                </a:lnTo>
                <a:lnTo>
                  <a:pt x="2113548" y="382208"/>
                </a:lnTo>
                <a:lnTo>
                  <a:pt x="2161116" y="375527"/>
                </a:lnTo>
                <a:lnTo>
                  <a:pt x="2200037" y="356658"/>
                </a:lnTo>
                <a:lnTo>
                  <a:pt x="2229206" y="327359"/>
                </a:lnTo>
                <a:lnTo>
                  <a:pt x="2113548" y="327236"/>
                </a:lnTo>
                <a:lnTo>
                  <a:pt x="2094888" y="322802"/>
                </a:lnTo>
                <a:lnTo>
                  <a:pt x="2080892" y="308648"/>
                </a:lnTo>
                <a:lnTo>
                  <a:pt x="2072098" y="283499"/>
                </a:lnTo>
                <a:lnTo>
                  <a:pt x="2069046" y="246076"/>
                </a:lnTo>
                <a:lnTo>
                  <a:pt x="2069046" y="236128"/>
                </a:lnTo>
                <a:lnTo>
                  <a:pt x="2072098" y="198932"/>
                </a:lnTo>
                <a:lnTo>
                  <a:pt x="2080892" y="173761"/>
                </a:lnTo>
                <a:lnTo>
                  <a:pt x="2094888" y="159486"/>
                </a:lnTo>
                <a:lnTo>
                  <a:pt x="2113548" y="154979"/>
                </a:lnTo>
                <a:lnTo>
                  <a:pt x="2228814" y="154979"/>
                </a:lnTo>
                <a:lnTo>
                  <a:pt x="2200037" y="126073"/>
                </a:lnTo>
                <a:lnTo>
                  <a:pt x="2161116" y="107202"/>
                </a:lnTo>
                <a:lnTo>
                  <a:pt x="2113548" y="100520"/>
                </a:lnTo>
                <a:close/>
              </a:path>
              <a:path w="3139440" h="382270">
                <a:moveTo>
                  <a:pt x="2228814" y="154979"/>
                </a:moveTo>
                <a:lnTo>
                  <a:pt x="2113548" y="154979"/>
                </a:lnTo>
                <a:lnTo>
                  <a:pt x="2132207" y="159486"/>
                </a:lnTo>
                <a:lnTo>
                  <a:pt x="2146204" y="173761"/>
                </a:lnTo>
                <a:lnTo>
                  <a:pt x="2154998" y="198932"/>
                </a:lnTo>
                <a:lnTo>
                  <a:pt x="2158049" y="236128"/>
                </a:lnTo>
                <a:lnTo>
                  <a:pt x="2158049" y="246076"/>
                </a:lnTo>
                <a:lnTo>
                  <a:pt x="2154998" y="283499"/>
                </a:lnTo>
                <a:lnTo>
                  <a:pt x="2146204" y="308648"/>
                </a:lnTo>
                <a:lnTo>
                  <a:pt x="2132207" y="322802"/>
                </a:lnTo>
                <a:lnTo>
                  <a:pt x="2113548" y="327236"/>
                </a:lnTo>
                <a:lnTo>
                  <a:pt x="2229266" y="327236"/>
                </a:lnTo>
                <a:lnTo>
                  <a:pt x="2247518" y="289388"/>
                </a:lnTo>
                <a:lnTo>
                  <a:pt x="2253868" y="244505"/>
                </a:lnTo>
                <a:lnTo>
                  <a:pt x="2253868" y="238223"/>
                </a:lnTo>
                <a:lnTo>
                  <a:pt x="2247518" y="193343"/>
                </a:lnTo>
                <a:lnTo>
                  <a:pt x="2229206" y="155373"/>
                </a:lnTo>
                <a:lnTo>
                  <a:pt x="2228814" y="154979"/>
                </a:lnTo>
                <a:close/>
              </a:path>
              <a:path w="3139440" h="382270">
                <a:moveTo>
                  <a:pt x="2377938" y="108384"/>
                </a:moveTo>
                <a:lnTo>
                  <a:pt x="2285783" y="108384"/>
                </a:lnTo>
                <a:lnTo>
                  <a:pt x="2285783" y="287970"/>
                </a:lnTo>
                <a:lnTo>
                  <a:pt x="2290798" y="325665"/>
                </a:lnTo>
                <a:lnTo>
                  <a:pt x="2306268" y="355507"/>
                </a:lnTo>
                <a:lnTo>
                  <a:pt x="2332833" y="375140"/>
                </a:lnTo>
                <a:lnTo>
                  <a:pt x="2371131" y="382208"/>
                </a:lnTo>
                <a:lnTo>
                  <a:pt x="2396834" y="379001"/>
                </a:lnTo>
                <a:lnTo>
                  <a:pt x="2418905" y="369119"/>
                </a:lnTo>
                <a:lnTo>
                  <a:pt x="2437245" y="352169"/>
                </a:lnTo>
                <a:lnTo>
                  <a:pt x="2451757" y="327759"/>
                </a:lnTo>
                <a:lnTo>
                  <a:pt x="2543912" y="327759"/>
                </a:lnTo>
                <a:lnTo>
                  <a:pt x="2543912" y="313100"/>
                </a:lnTo>
                <a:lnTo>
                  <a:pt x="2410921" y="313100"/>
                </a:lnTo>
                <a:lnTo>
                  <a:pt x="2396270" y="310638"/>
                </a:lnTo>
                <a:lnTo>
                  <a:pt x="2385987" y="303218"/>
                </a:lnTo>
                <a:lnTo>
                  <a:pt x="2379925" y="290792"/>
                </a:lnTo>
                <a:lnTo>
                  <a:pt x="2377938" y="273311"/>
                </a:lnTo>
                <a:lnTo>
                  <a:pt x="2377938" y="108384"/>
                </a:lnTo>
                <a:close/>
              </a:path>
              <a:path w="3139440" h="382270">
                <a:moveTo>
                  <a:pt x="2543912" y="327759"/>
                </a:moveTo>
                <a:lnTo>
                  <a:pt x="2451757" y="327759"/>
                </a:lnTo>
                <a:lnTo>
                  <a:pt x="2451757" y="374355"/>
                </a:lnTo>
                <a:lnTo>
                  <a:pt x="2543912" y="374355"/>
                </a:lnTo>
                <a:lnTo>
                  <a:pt x="2543912" y="327759"/>
                </a:lnTo>
                <a:close/>
              </a:path>
              <a:path w="3139440" h="382270">
                <a:moveTo>
                  <a:pt x="2543912" y="108384"/>
                </a:moveTo>
                <a:lnTo>
                  <a:pt x="2451757" y="108384"/>
                </a:lnTo>
                <a:lnTo>
                  <a:pt x="2451757" y="263876"/>
                </a:lnTo>
                <a:lnTo>
                  <a:pt x="2449058" y="284603"/>
                </a:lnTo>
                <a:lnTo>
                  <a:pt x="2441156" y="300075"/>
                </a:lnTo>
                <a:lnTo>
                  <a:pt x="2428345" y="309754"/>
                </a:lnTo>
                <a:lnTo>
                  <a:pt x="2410921" y="313100"/>
                </a:lnTo>
                <a:lnTo>
                  <a:pt x="2543912" y="313100"/>
                </a:lnTo>
                <a:lnTo>
                  <a:pt x="2543912" y="108384"/>
                </a:lnTo>
                <a:close/>
              </a:path>
              <a:path w="3139440" h="382270">
                <a:moveTo>
                  <a:pt x="2717194" y="100520"/>
                </a:moveTo>
                <a:lnTo>
                  <a:pt x="2671202" y="107101"/>
                </a:lnTo>
                <a:lnTo>
                  <a:pt x="2632849" y="125771"/>
                </a:lnTo>
                <a:lnTo>
                  <a:pt x="2603619" y="154921"/>
                </a:lnTo>
                <a:lnTo>
                  <a:pt x="2584993" y="192941"/>
                </a:lnTo>
                <a:lnTo>
                  <a:pt x="2578455" y="238223"/>
                </a:lnTo>
                <a:lnTo>
                  <a:pt x="2578455" y="244505"/>
                </a:lnTo>
                <a:lnTo>
                  <a:pt x="2585345" y="291198"/>
                </a:lnTo>
                <a:lnTo>
                  <a:pt x="2604674" y="329395"/>
                </a:lnTo>
                <a:lnTo>
                  <a:pt x="2634432" y="358015"/>
                </a:lnTo>
                <a:lnTo>
                  <a:pt x="2672609" y="375980"/>
                </a:lnTo>
                <a:lnTo>
                  <a:pt x="2717194" y="382208"/>
                </a:lnTo>
                <a:lnTo>
                  <a:pt x="2768418" y="375426"/>
                </a:lnTo>
                <a:lnTo>
                  <a:pt x="2807711" y="355442"/>
                </a:lnTo>
                <a:lnTo>
                  <a:pt x="2832425" y="325141"/>
                </a:lnTo>
                <a:lnTo>
                  <a:pt x="2720336" y="325141"/>
                </a:lnTo>
                <a:lnTo>
                  <a:pt x="2700547" y="320814"/>
                </a:lnTo>
                <a:lnTo>
                  <a:pt x="2686109" y="307012"/>
                </a:lnTo>
                <a:lnTo>
                  <a:pt x="2677266" y="282509"/>
                </a:lnTo>
                <a:lnTo>
                  <a:pt x="2674264" y="246076"/>
                </a:lnTo>
                <a:lnTo>
                  <a:pt x="2674264" y="236128"/>
                </a:lnTo>
                <a:lnTo>
                  <a:pt x="2677339" y="199783"/>
                </a:lnTo>
                <a:lnTo>
                  <a:pt x="2686305" y="175463"/>
                </a:lnTo>
                <a:lnTo>
                  <a:pt x="2700768" y="161842"/>
                </a:lnTo>
                <a:lnTo>
                  <a:pt x="2720336" y="157597"/>
                </a:lnTo>
                <a:lnTo>
                  <a:pt x="2830806" y="157597"/>
                </a:lnTo>
                <a:lnTo>
                  <a:pt x="2805617" y="127226"/>
                </a:lnTo>
                <a:lnTo>
                  <a:pt x="2767125" y="107393"/>
                </a:lnTo>
                <a:lnTo>
                  <a:pt x="2717194" y="100520"/>
                </a:lnTo>
                <a:close/>
              </a:path>
              <a:path w="3139440" h="382270">
                <a:moveTo>
                  <a:pt x="2765371" y="268588"/>
                </a:moveTo>
                <a:lnTo>
                  <a:pt x="2758924" y="295540"/>
                </a:lnTo>
                <a:lnTo>
                  <a:pt x="2749532" y="312968"/>
                </a:lnTo>
                <a:lnTo>
                  <a:pt x="2736800" y="322344"/>
                </a:lnTo>
                <a:lnTo>
                  <a:pt x="2720336" y="325141"/>
                </a:lnTo>
                <a:lnTo>
                  <a:pt x="2832425" y="325141"/>
                </a:lnTo>
                <a:lnTo>
                  <a:pt x="2834339" y="322794"/>
                </a:lnTo>
                <a:lnTo>
                  <a:pt x="2847567" y="278022"/>
                </a:lnTo>
                <a:lnTo>
                  <a:pt x="2765371" y="268588"/>
                </a:lnTo>
                <a:close/>
              </a:path>
              <a:path w="3139440" h="382270">
                <a:moveTo>
                  <a:pt x="2830806" y="157597"/>
                </a:moveTo>
                <a:lnTo>
                  <a:pt x="2720336" y="157597"/>
                </a:lnTo>
                <a:lnTo>
                  <a:pt x="2736408" y="160558"/>
                </a:lnTo>
                <a:lnTo>
                  <a:pt x="2748747" y="169900"/>
                </a:lnTo>
                <a:lnTo>
                  <a:pt x="2757747" y="186310"/>
                </a:lnTo>
                <a:lnTo>
                  <a:pt x="2763800" y="210475"/>
                </a:lnTo>
                <a:lnTo>
                  <a:pt x="2844950" y="201051"/>
                </a:lnTo>
                <a:lnTo>
                  <a:pt x="2831836" y="158839"/>
                </a:lnTo>
                <a:lnTo>
                  <a:pt x="2830806" y="157597"/>
                </a:lnTo>
                <a:close/>
              </a:path>
              <a:path w="3139440" h="382270">
                <a:moveTo>
                  <a:pt x="2973207" y="7853"/>
                </a:moveTo>
                <a:lnTo>
                  <a:pt x="2881064" y="7853"/>
                </a:lnTo>
                <a:lnTo>
                  <a:pt x="2881064" y="374355"/>
                </a:lnTo>
                <a:lnTo>
                  <a:pt x="2973207" y="374355"/>
                </a:lnTo>
                <a:lnTo>
                  <a:pt x="2973207" y="218851"/>
                </a:lnTo>
                <a:lnTo>
                  <a:pt x="2975907" y="198131"/>
                </a:lnTo>
                <a:lnTo>
                  <a:pt x="2983809" y="182661"/>
                </a:lnTo>
                <a:lnTo>
                  <a:pt x="2996620" y="172984"/>
                </a:lnTo>
                <a:lnTo>
                  <a:pt x="3014044" y="169638"/>
                </a:lnTo>
                <a:lnTo>
                  <a:pt x="3135839" y="169638"/>
                </a:lnTo>
                <a:lnTo>
                  <a:pt x="3134167" y="157072"/>
                </a:lnTo>
                <a:lnTo>
                  <a:pt x="3132811" y="154456"/>
                </a:lnTo>
                <a:lnTo>
                  <a:pt x="2973207" y="154456"/>
                </a:lnTo>
                <a:lnTo>
                  <a:pt x="2973207" y="7853"/>
                </a:lnTo>
                <a:close/>
              </a:path>
              <a:path w="3139440" h="382270">
                <a:moveTo>
                  <a:pt x="3135839" y="169638"/>
                </a:moveTo>
                <a:lnTo>
                  <a:pt x="3014044" y="169638"/>
                </a:lnTo>
                <a:lnTo>
                  <a:pt x="3028695" y="172101"/>
                </a:lnTo>
                <a:lnTo>
                  <a:pt x="3038978" y="179520"/>
                </a:lnTo>
                <a:lnTo>
                  <a:pt x="3045039" y="191946"/>
                </a:lnTo>
                <a:lnTo>
                  <a:pt x="3047027" y="209428"/>
                </a:lnTo>
                <a:lnTo>
                  <a:pt x="3047027" y="374355"/>
                </a:lnTo>
                <a:lnTo>
                  <a:pt x="3139181" y="374355"/>
                </a:lnTo>
                <a:lnTo>
                  <a:pt x="3139181" y="194768"/>
                </a:lnTo>
                <a:lnTo>
                  <a:pt x="3135839" y="169638"/>
                </a:lnTo>
                <a:close/>
              </a:path>
              <a:path w="3139440" h="382270">
                <a:moveTo>
                  <a:pt x="3053844" y="100520"/>
                </a:moveTo>
                <a:lnTo>
                  <a:pt x="3028135" y="103647"/>
                </a:lnTo>
                <a:lnTo>
                  <a:pt x="3006061" y="113352"/>
                </a:lnTo>
                <a:lnTo>
                  <a:pt x="2987720" y="130125"/>
                </a:lnTo>
                <a:lnTo>
                  <a:pt x="2973207" y="154456"/>
                </a:lnTo>
                <a:lnTo>
                  <a:pt x="3132811" y="154456"/>
                </a:lnTo>
                <a:lnTo>
                  <a:pt x="3118698" y="127226"/>
                </a:lnTo>
                <a:lnTo>
                  <a:pt x="3092136" y="107589"/>
                </a:lnTo>
                <a:lnTo>
                  <a:pt x="3053844" y="100520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>
            <a:extLst>
              <a:ext uri="{FF2B5EF4-FFF2-40B4-BE49-F238E27FC236}">
                <a16:creationId xmlns:a16="http://schemas.microsoft.com/office/drawing/2014/main" id="{3972C73B-A0BD-ECAE-EF5B-37FCD58F38DD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33690" y="6492000"/>
            <a:ext cx="14896918" cy="378983"/>
          </a:xfrm>
          <a:prstGeom prst="rect">
            <a:avLst/>
          </a:prstGeom>
        </p:spPr>
      </p:pic>
      <p:pic>
        <p:nvPicPr>
          <p:cNvPr id="22" name="object 22">
            <a:extLst>
              <a:ext uri="{FF2B5EF4-FFF2-40B4-BE49-F238E27FC236}">
                <a16:creationId xmlns:a16="http://schemas.microsoft.com/office/drawing/2014/main" id="{93223F85-47FE-F1AF-439F-AFE7AB508EB0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186413" y="6963188"/>
            <a:ext cx="12994295" cy="382333"/>
          </a:xfrm>
          <a:prstGeom prst="rect">
            <a:avLst/>
          </a:prstGeom>
        </p:spPr>
      </p:pic>
      <p:sp>
        <p:nvSpPr>
          <p:cNvPr id="23" name="object 23">
            <a:extLst>
              <a:ext uri="{FF2B5EF4-FFF2-40B4-BE49-F238E27FC236}">
                <a16:creationId xmlns:a16="http://schemas.microsoft.com/office/drawing/2014/main" id="{AE5D7A6C-378F-17BE-6A58-330F792EC2E4}"/>
              </a:ext>
            </a:extLst>
          </p:cNvPr>
          <p:cNvSpPr/>
          <p:nvPr/>
        </p:nvSpPr>
        <p:spPr>
          <a:xfrm>
            <a:off x="3954329" y="7681419"/>
            <a:ext cx="3994150" cy="472440"/>
          </a:xfrm>
          <a:custGeom>
            <a:avLst/>
            <a:gdLst/>
            <a:ahLst/>
            <a:cxnLst/>
            <a:rect l="l" t="t" r="r" b="b"/>
            <a:pathLst>
              <a:path w="3994150" h="472440">
                <a:moveTo>
                  <a:pt x="149220" y="0"/>
                </a:moveTo>
                <a:lnTo>
                  <a:pt x="0" y="0"/>
                </a:lnTo>
                <a:lnTo>
                  <a:pt x="0" y="366501"/>
                </a:lnTo>
                <a:lnTo>
                  <a:pt x="149220" y="366501"/>
                </a:lnTo>
                <a:lnTo>
                  <a:pt x="203974" y="361111"/>
                </a:lnTo>
                <a:lnTo>
                  <a:pt x="248837" y="345191"/>
                </a:lnTo>
                <a:lnTo>
                  <a:pt x="283780" y="319119"/>
                </a:lnTo>
                <a:lnTo>
                  <a:pt x="298565" y="297917"/>
                </a:lnTo>
                <a:lnTo>
                  <a:pt x="100530" y="297917"/>
                </a:lnTo>
                <a:lnTo>
                  <a:pt x="100530" y="68584"/>
                </a:lnTo>
                <a:lnTo>
                  <a:pt x="298565" y="68584"/>
                </a:lnTo>
                <a:lnTo>
                  <a:pt x="283780" y="47382"/>
                </a:lnTo>
                <a:lnTo>
                  <a:pt x="248837" y="21310"/>
                </a:lnTo>
                <a:lnTo>
                  <a:pt x="203974" y="5390"/>
                </a:lnTo>
                <a:lnTo>
                  <a:pt x="149220" y="0"/>
                </a:lnTo>
                <a:close/>
              </a:path>
              <a:path w="3994150" h="472440">
                <a:moveTo>
                  <a:pt x="298565" y="68584"/>
                </a:moveTo>
                <a:lnTo>
                  <a:pt x="135084" y="68584"/>
                </a:lnTo>
                <a:lnTo>
                  <a:pt x="177042" y="74858"/>
                </a:lnTo>
                <a:lnTo>
                  <a:pt x="204519" y="94828"/>
                </a:lnTo>
                <a:lnTo>
                  <a:pt x="219530" y="130211"/>
                </a:lnTo>
                <a:lnTo>
                  <a:pt x="224087" y="182727"/>
                </a:lnTo>
                <a:lnTo>
                  <a:pt x="224087" y="183774"/>
                </a:lnTo>
                <a:lnTo>
                  <a:pt x="219530" y="236285"/>
                </a:lnTo>
                <a:lnTo>
                  <a:pt x="204519" y="271669"/>
                </a:lnTo>
                <a:lnTo>
                  <a:pt x="177042" y="291641"/>
                </a:lnTo>
                <a:lnTo>
                  <a:pt x="135084" y="297917"/>
                </a:lnTo>
                <a:lnTo>
                  <a:pt x="298565" y="297917"/>
                </a:lnTo>
                <a:lnTo>
                  <a:pt x="308775" y="283274"/>
                </a:lnTo>
                <a:lnTo>
                  <a:pt x="323794" y="238033"/>
                </a:lnTo>
                <a:lnTo>
                  <a:pt x="328806" y="183774"/>
                </a:lnTo>
                <a:lnTo>
                  <a:pt x="328806" y="182727"/>
                </a:lnTo>
                <a:lnTo>
                  <a:pt x="323794" y="128468"/>
                </a:lnTo>
                <a:lnTo>
                  <a:pt x="308775" y="83227"/>
                </a:lnTo>
                <a:lnTo>
                  <a:pt x="298565" y="68584"/>
                </a:lnTo>
                <a:close/>
              </a:path>
              <a:path w="3994150" h="472440">
                <a:moveTo>
                  <a:pt x="594462" y="153932"/>
                </a:moveTo>
                <a:lnTo>
                  <a:pt x="479053" y="153932"/>
                </a:lnTo>
                <a:lnTo>
                  <a:pt x="493565" y="156280"/>
                </a:lnTo>
                <a:lnTo>
                  <a:pt x="504052" y="163290"/>
                </a:lnTo>
                <a:lnTo>
                  <a:pt x="510417" y="174915"/>
                </a:lnTo>
                <a:lnTo>
                  <a:pt x="512560" y="191104"/>
                </a:lnTo>
                <a:lnTo>
                  <a:pt x="512560" y="201051"/>
                </a:lnTo>
                <a:lnTo>
                  <a:pt x="503660" y="201575"/>
                </a:lnTo>
                <a:lnTo>
                  <a:pt x="424778" y="210287"/>
                </a:lnTo>
                <a:lnTo>
                  <a:pt x="376822" y="229258"/>
                </a:lnTo>
                <a:lnTo>
                  <a:pt x="353016" y="257165"/>
                </a:lnTo>
                <a:lnTo>
                  <a:pt x="346586" y="292682"/>
                </a:lnTo>
                <a:lnTo>
                  <a:pt x="353179" y="325575"/>
                </a:lnTo>
                <a:lnTo>
                  <a:pt x="371454" y="350468"/>
                </a:lnTo>
                <a:lnTo>
                  <a:pt x="399153" y="366231"/>
                </a:lnTo>
                <a:lnTo>
                  <a:pt x="434018" y="371737"/>
                </a:lnTo>
                <a:lnTo>
                  <a:pt x="460168" y="369054"/>
                </a:lnTo>
                <a:lnTo>
                  <a:pt x="482586" y="360873"/>
                </a:lnTo>
                <a:lnTo>
                  <a:pt x="500878" y="346999"/>
                </a:lnTo>
                <a:lnTo>
                  <a:pt x="514654" y="327236"/>
                </a:lnTo>
                <a:lnTo>
                  <a:pt x="604704" y="327236"/>
                </a:lnTo>
                <a:lnTo>
                  <a:pt x="604704" y="317288"/>
                </a:lnTo>
                <a:lnTo>
                  <a:pt x="470676" y="317288"/>
                </a:lnTo>
                <a:lnTo>
                  <a:pt x="458478" y="315268"/>
                </a:lnTo>
                <a:lnTo>
                  <a:pt x="448486" y="309370"/>
                </a:lnTo>
                <a:lnTo>
                  <a:pt x="441733" y="299840"/>
                </a:lnTo>
                <a:lnTo>
                  <a:pt x="439253" y="286923"/>
                </a:lnTo>
                <a:lnTo>
                  <a:pt x="442215" y="271906"/>
                </a:lnTo>
                <a:lnTo>
                  <a:pt x="453128" y="259493"/>
                </a:lnTo>
                <a:lnTo>
                  <a:pt x="475039" y="250322"/>
                </a:lnTo>
                <a:lnTo>
                  <a:pt x="510989" y="245029"/>
                </a:lnTo>
                <a:lnTo>
                  <a:pt x="604704" y="245029"/>
                </a:lnTo>
                <a:lnTo>
                  <a:pt x="604704" y="208904"/>
                </a:lnTo>
                <a:lnTo>
                  <a:pt x="597210" y="158274"/>
                </a:lnTo>
                <a:lnTo>
                  <a:pt x="594462" y="153932"/>
                </a:lnTo>
                <a:close/>
              </a:path>
              <a:path w="3994150" h="472440">
                <a:moveTo>
                  <a:pt x="604704" y="327236"/>
                </a:moveTo>
                <a:lnTo>
                  <a:pt x="514654" y="327236"/>
                </a:lnTo>
                <a:lnTo>
                  <a:pt x="514654" y="366501"/>
                </a:lnTo>
                <a:lnTo>
                  <a:pt x="604704" y="366501"/>
                </a:lnTo>
                <a:lnTo>
                  <a:pt x="604704" y="327236"/>
                </a:lnTo>
                <a:close/>
              </a:path>
              <a:path w="3994150" h="472440">
                <a:moveTo>
                  <a:pt x="604704" y="245029"/>
                </a:moveTo>
                <a:lnTo>
                  <a:pt x="512560" y="245029"/>
                </a:lnTo>
                <a:lnTo>
                  <a:pt x="512560" y="268588"/>
                </a:lnTo>
                <a:lnTo>
                  <a:pt x="509549" y="289454"/>
                </a:lnTo>
                <a:lnTo>
                  <a:pt x="501042" y="304722"/>
                </a:lnTo>
                <a:lnTo>
                  <a:pt x="487822" y="314098"/>
                </a:lnTo>
                <a:lnTo>
                  <a:pt x="470676" y="317288"/>
                </a:lnTo>
                <a:lnTo>
                  <a:pt x="604704" y="317288"/>
                </a:lnTo>
                <a:lnTo>
                  <a:pt x="604704" y="245029"/>
                </a:lnTo>
                <a:close/>
              </a:path>
              <a:path w="3994150" h="472440">
                <a:moveTo>
                  <a:pt x="478529" y="92667"/>
                </a:moveTo>
                <a:lnTo>
                  <a:pt x="432361" y="98976"/>
                </a:lnTo>
                <a:lnTo>
                  <a:pt x="397436" y="116428"/>
                </a:lnTo>
                <a:lnTo>
                  <a:pt x="373606" y="142813"/>
                </a:lnTo>
                <a:lnTo>
                  <a:pt x="360722" y="175921"/>
                </a:lnTo>
                <a:lnTo>
                  <a:pt x="442394" y="185868"/>
                </a:lnTo>
                <a:lnTo>
                  <a:pt x="448049" y="172043"/>
                </a:lnTo>
                <a:lnTo>
                  <a:pt x="455815" y="162047"/>
                </a:lnTo>
                <a:lnTo>
                  <a:pt x="466036" y="155977"/>
                </a:lnTo>
                <a:lnTo>
                  <a:pt x="479053" y="153932"/>
                </a:lnTo>
                <a:lnTo>
                  <a:pt x="594462" y="153932"/>
                </a:lnTo>
                <a:lnTo>
                  <a:pt x="574207" y="121925"/>
                </a:lnTo>
                <a:lnTo>
                  <a:pt x="534909" y="100006"/>
                </a:lnTo>
                <a:lnTo>
                  <a:pt x="478529" y="92667"/>
                </a:lnTo>
                <a:close/>
              </a:path>
              <a:path w="3994150" h="472440">
                <a:moveTo>
                  <a:pt x="721978" y="100520"/>
                </a:moveTo>
                <a:lnTo>
                  <a:pt x="624064" y="100520"/>
                </a:lnTo>
                <a:lnTo>
                  <a:pt x="704177" y="366501"/>
                </a:lnTo>
                <a:lnTo>
                  <a:pt x="819880" y="366501"/>
                </a:lnTo>
                <a:lnTo>
                  <a:pt x="840831" y="297394"/>
                </a:lnTo>
                <a:lnTo>
                  <a:pt x="770144" y="297394"/>
                </a:lnTo>
                <a:lnTo>
                  <a:pt x="721978" y="100520"/>
                </a:lnTo>
                <a:close/>
              </a:path>
              <a:path w="3994150" h="472440">
                <a:moveTo>
                  <a:pt x="900517" y="100520"/>
                </a:moveTo>
                <a:lnTo>
                  <a:pt x="817786" y="100520"/>
                </a:lnTo>
                <a:lnTo>
                  <a:pt x="770144" y="297394"/>
                </a:lnTo>
                <a:lnTo>
                  <a:pt x="840831" y="297394"/>
                </a:lnTo>
                <a:lnTo>
                  <a:pt x="900517" y="100520"/>
                </a:lnTo>
                <a:close/>
              </a:path>
              <a:path w="3994150" h="472440">
                <a:moveTo>
                  <a:pt x="1024052" y="2617"/>
                </a:moveTo>
                <a:lnTo>
                  <a:pt x="931898" y="2617"/>
                </a:lnTo>
                <a:lnTo>
                  <a:pt x="931898" y="73296"/>
                </a:lnTo>
                <a:lnTo>
                  <a:pt x="1024052" y="73296"/>
                </a:lnTo>
                <a:lnTo>
                  <a:pt x="1024052" y="2617"/>
                </a:lnTo>
                <a:close/>
              </a:path>
              <a:path w="3994150" h="472440">
                <a:moveTo>
                  <a:pt x="1024052" y="100520"/>
                </a:moveTo>
                <a:lnTo>
                  <a:pt x="931898" y="100520"/>
                </a:lnTo>
                <a:lnTo>
                  <a:pt x="931898" y="366501"/>
                </a:lnTo>
                <a:lnTo>
                  <a:pt x="1024052" y="366501"/>
                </a:lnTo>
                <a:lnTo>
                  <a:pt x="1024052" y="100520"/>
                </a:lnTo>
                <a:close/>
              </a:path>
              <a:path w="3994150" h="472440">
                <a:moveTo>
                  <a:pt x="1167514" y="92667"/>
                </a:moveTo>
                <a:lnTo>
                  <a:pt x="1123955" y="102959"/>
                </a:lnTo>
                <a:lnTo>
                  <a:pt x="1090413" y="131414"/>
                </a:lnTo>
                <a:lnTo>
                  <a:pt x="1068848" y="174398"/>
                </a:lnTo>
                <a:lnTo>
                  <a:pt x="1061224" y="228275"/>
                </a:lnTo>
                <a:lnTo>
                  <a:pt x="1061224" y="238223"/>
                </a:lnTo>
                <a:lnTo>
                  <a:pt x="1068848" y="292407"/>
                </a:lnTo>
                <a:lnTo>
                  <a:pt x="1090413" y="335546"/>
                </a:lnTo>
                <a:lnTo>
                  <a:pt x="1123955" y="364055"/>
                </a:lnTo>
                <a:lnTo>
                  <a:pt x="1167514" y="374355"/>
                </a:lnTo>
                <a:lnTo>
                  <a:pt x="1192341" y="370952"/>
                </a:lnTo>
                <a:lnTo>
                  <a:pt x="1213782" y="361266"/>
                </a:lnTo>
                <a:lnTo>
                  <a:pt x="1231198" y="346083"/>
                </a:lnTo>
                <a:lnTo>
                  <a:pt x="1243951" y="326189"/>
                </a:lnTo>
                <a:lnTo>
                  <a:pt x="1336105" y="326189"/>
                </a:lnTo>
                <a:lnTo>
                  <a:pt x="1336105" y="319382"/>
                </a:lnTo>
                <a:lnTo>
                  <a:pt x="1201544" y="319382"/>
                </a:lnTo>
                <a:lnTo>
                  <a:pt x="1182885" y="314949"/>
                </a:lnTo>
                <a:lnTo>
                  <a:pt x="1168888" y="300795"/>
                </a:lnTo>
                <a:lnTo>
                  <a:pt x="1160094" y="275646"/>
                </a:lnTo>
                <a:lnTo>
                  <a:pt x="1157043" y="238223"/>
                </a:lnTo>
                <a:lnTo>
                  <a:pt x="1157043" y="228275"/>
                </a:lnTo>
                <a:lnTo>
                  <a:pt x="1168888" y="165908"/>
                </a:lnTo>
                <a:lnTo>
                  <a:pt x="1336105" y="147126"/>
                </a:lnTo>
                <a:lnTo>
                  <a:pt x="1336105" y="140843"/>
                </a:lnTo>
                <a:lnTo>
                  <a:pt x="1243951" y="140843"/>
                </a:lnTo>
                <a:lnTo>
                  <a:pt x="1231198" y="120943"/>
                </a:lnTo>
                <a:lnTo>
                  <a:pt x="1213782" y="105757"/>
                </a:lnTo>
                <a:lnTo>
                  <a:pt x="1192341" y="96070"/>
                </a:lnTo>
                <a:lnTo>
                  <a:pt x="1167514" y="92667"/>
                </a:lnTo>
                <a:close/>
              </a:path>
              <a:path w="3994150" h="472440">
                <a:moveTo>
                  <a:pt x="1336105" y="326189"/>
                </a:moveTo>
                <a:lnTo>
                  <a:pt x="1243951" y="326189"/>
                </a:lnTo>
                <a:lnTo>
                  <a:pt x="1243951" y="366501"/>
                </a:lnTo>
                <a:lnTo>
                  <a:pt x="1336105" y="366501"/>
                </a:lnTo>
                <a:lnTo>
                  <a:pt x="1336105" y="326189"/>
                </a:lnTo>
                <a:close/>
              </a:path>
              <a:path w="3994150" h="472440">
                <a:moveTo>
                  <a:pt x="1336105" y="147126"/>
                </a:moveTo>
                <a:lnTo>
                  <a:pt x="1201544" y="147126"/>
                </a:lnTo>
                <a:lnTo>
                  <a:pt x="1219541" y="151928"/>
                </a:lnTo>
                <a:lnTo>
                  <a:pt x="1233611" y="166693"/>
                </a:lnTo>
                <a:lnTo>
                  <a:pt x="1242773" y="191963"/>
                </a:lnTo>
                <a:lnTo>
                  <a:pt x="1246045" y="228275"/>
                </a:lnTo>
                <a:lnTo>
                  <a:pt x="1246045" y="238223"/>
                </a:lnTo>
                <a:lnTo>
                  <a:pt x="1242773" y="274762"/>
                </a:lnTo>
                <a:lnTo>
                  <a:pt x="1233611" y="300010"/>
                </a:lnTo>
                <a:lnTo>
                  <a:pt x="1219541" y="314654"/>
                </a:lnTo>
                <a:lnTo>
                  <a:pt x="1201544" y="319382"/>
                </a:lnTo>
                <a:lnTo>
                  <a:pt x="1336105" y="319382"/>
                </a:lnTo>
                <a:lnTo>
                  <a:pt x="1336105" y="147126"/>
                </a:lnTo>
                <a:close/>
              </a:path>
              <a:path w="3994150" h="472440">
                <a:moveTo>
                  <a:pt x="1336105" y="0"/>
                </a:moveTo>
                <a:lnTo>
                  <a:pt x="1243951" y="0"/>
                </a:lnTo>
                <a:lnTo>
                  <a:pt x="1243951" y="140843"/>
                </a:lnTo>
                <a:lnTo>
                  <a:pt x="1336105" y="140843"/>
                </a:lnTo>
                <a:lnTo>
                  <a:pt x="1336105" y="0"/>
                </a:lnTo>
                <a:close/>
              </a:path>
              <a:path w="3994150" h="472440">
                <a:moveTo>
                  <a:pt x="1641321" y="0"/>
                </a:moveTo>
                <a:lnTo>
                  <a:pt x="1498907" y="0"/>
                </a:lnTo>
                <a:lnTo>
                  <a:pt x="1498907" y="366501"/>
                </a:lnTo>
                <a:lnTo>
                  <a:pt x="1582684" y="366501"/>
                </a:lnTo>
                <a:lnTo>
                  <a:pt x="1582684" y="98426"/>
                </a:lnTo>
                <a:lnTo>
                  <a:pt x="1668450" y="98426"/>
                </a:lnTo>
                <a:lnTo>
                  <a:pt x="1641321" y="0"/>
                </a:lnTo>
                <a:close/>
              </a:path>
              <a:path w="3994150" h="472440">
                <a:moveTo>
                  <a:pt x="1668450" y="98426"/>
                </a:moveTo>
                <a:lnTo>
                  <a:pt x="1582684" y="98426"/>
                </a:lnTo>
                <a:lnTo>
                  <a:pt x="1659122" y="366501"/>
                </a:lnTo>
                <a:lnTo>
                  <a:pt x="1742365" y="366501"/>
                </a:lnTo>
                <a:lnTo>
                  <a:pt x="1776804" y="245029"/>
                </a:lnTo>
                <a:lnTo>
                  <a:pt x="1708858" y="245029"/>
                </a:lnTo>
                <a:lnTo>
                  <a:pt x="1668450" y="98426"/>
                </a:lnTo>
                <a:close/>
              </a:path>
              <a:path w="3994150" h="472440">
                <a:moveTo>
                  <a:pt x="1915145" y="96855"/>
                </a:moveTo>
                <a:lnTo>
                  <a:pt x="1818813" y="96855"/>
                </a:lnTo>
                <a:lnTo>
                  <a:pt x="1818813" y="366501"/>
                </a:lnTo>
                <a:lnTo>
                  <a:pt x="1915145" y="366501"/>
                </a:lnTo>
                <a:lnTo>
                  <a:pt x="1915145" y="96855"/>
                </a:lnTo>
                <a:close/>
              </a:path>
              <a:path w="3994150" h="472440">
                <a:moveTo>
                  <a:pt x="1915145" y="0"/>
                </a:moveTo>
                <a:lnTo>
                  <a:pt x="1775883" y="0"/>
                </a:lnTo>
                <a:lnTo>
                  <a:pt x="1708858" y="245029"/>
                </a:lnTo>
                <a:lnTo>
                  <a:pt x="1776804" y="245029"/>
                </a:lnTo>
                <a:lnTo>
                  <a:pt x="1818813" y="96855"/>
                </a:lnTo>
                <a:lnTo>
                  <a:pt x="1915145" y="96855"/>
                </a:lnTo>
                <a:lnTo>
                  <a:pt x="1915145" y="0"/>
                </a:lnTo>
                <a:close/>
              </a:path>
              <a:path w="3994150" h="472440">
                <a:moveTo>
                  <a:pt x="2095234" y="92667"/>
                </a:moveTo>
                <a:lnTo>
                  <a:pt x="2047666" y="99348"/>
                </a:lnTo>
                <a:lnTo>
                  <a:pt x="2008745" y="118219"/>
                </a:lnTo>
                <a:lnTo>
                  <a:pt x="1979575" y="147520"/>
                </a:lnTo>
                <a:lnTo>
                  <a:pt x="1961263" y="185490"/>
                </a:lnTo>
                <a:lnTo>
                  <a:pt x="1954914" y="230369"/>
                </a:lnTo>
                <a:lnTo>
                  <a:pt x="1954914" y="236652"/>
                </a:lnTo>
                <a:lnTo>
                  <a:pt x="1961263" y="281535"/>
                </a:lnTo>
                <a:lnTo>
                  <a:pt x="1979575" y="319506"/>
                </a:lnTo>
                <a:lnTo>
                  <a:pt x="2008745" y="348805"/>
                </a:lnTo>
                <a:lnTo>
                  <a:pt x="2047666" y="367674"/>
                </a:lnTo>
                <a:lnTo>
                  <a:pt x="2095234" y="374355"/>
                </a:lnTo>
                <a:lnTo>
                  <a:pt x="2142798" y="367674"/>
                </a:lnTo>
                <a:lnTo>
                  <a:pt x="2181719" y="348805"/>
                </a:lnTo>
                <a:lnTo>
                  <a:pt x="2210890" y="319506"/>
                </a:lnTo>
                <a:lnTo>
                  <a:pt x="2095234" y="319382"/>
                </a:lnTo>
                <a:lnTo>
                  <a:pt x="2076575" y="314949"/>
                </a:lnTo>
                <a:lnTo>
                  <a:pt x="2062578" y="300795"/>
                </a:lnTo>
                <a:lnTo>
                  <a:pt x="2053784" y="275646"/>
                </a:lnTo>
                <a:lnTo>
                  <a:pt x="2050733" y="238223"/>
                </a:lnTo>
                <a:lnTo>
                  <a:pt x="2050733" y="228275"/>
                </a:lnTo>
                <a:lnTo>
                  <a:pt x="2053784" y="191079"/>
                </a:lnTo>
                <a:lnTo>
                  <a:pt x="2062578" y="165908"/>
                </a:lnTo>
                <a:lnTo>
                  <a:pt x="2076575" y="151633"/>
                </a:lnTo>
                <a:lnTo>
                  <a:pt x="2095234" y="147126"/>
                </a:lnTo>
                <a:lnTo>
                  <a:pt x="2210497" y="147126"/>
                </a:lnTo>
                <a:lnTo>
                  <a:pt x="2181719" y="118219"/>
                </a:lnTo>
                <a:lnTo>
                  <a:pt x="2142798" y="99348"/>
                </a:lnTo>
                <a:lnTo>
                  <a:pt x="2095234" y="92667"/>
                </a:lnTo>
                <a:close/>
              </a:path>
              <a:path w="3994150" h="472440">
                <a:moveTo>
                  <a:pt x="2210497" y="147126"/>
                </a:moveTo>
                <a:lnTo>
                  <a:pt x="2095234" y="147126"/>
                </a:lnTo>
                <a:lnTo>
                  <a:pt x="2113894" y="151633"/>
                </a:lnTo>
                <a:lnTo>
                  <a:pt x="2127890" y="165908"/>
                </a:lnTo>
                <a:lnTo>
                  <a:pt x="2136684" y="191079"/>
                </a:lnTo>
                <a:lnTo>
                  <a:pt x="2139735" y="228275"/>
                </a:lnTo>
                <a:lnTo>
                  <a:pt x="2139735" y="238223"/>
                </a:lnTo>
                <a:lnTo>
                  <a:pt x="2136684" y="275646"/>
                </a:lnTo>
                <a:lnTo>
                  <a:pt x="2127890" y="300795"/>
                </a:lnTo>
                <a:lnTo>
                  <a:pt x="2113894" y="314949"/>
                </a:lnTo>
                <a:lnTo>
                  <a:pt x="2095234" y="319382"/>
                </a:lnTo>
                <a:lnTo>
                  <a:pt x="2210949" y="319382"/>
                </a:lnTo>
                <a:lnTo>
                  <a:pt x="2229204" y="281535"/>
                </a:lnTo>
                <a:lnTo>
                  <a:pt x="2235554" y="236652"/>
                </a:lnTo>
                <a:lnTo>
                  <a:pt x="2235554" y="230369"/>
                </a:lnTo>
                <a:lnTo>
                  <a:pt x="2229204" y="185490"/>
                </a:lnTo>
                <a:lnTo>
                  <a:pt x="2210890" y="147520"/>
                </a:lnTo>
                <a:lnTo>
                  <a:pt x="2210497" y="147126"/>
                </a:lnTo>
                <a:close/>
              </a:path>
              <a:path w="3994150" h="472440">
                <a:moveTo>
                  <a:pt x="2362242" y="100520"/>
                </a:moveTo>
                <a:lnTo>
                  <a:pt x="2270087" y="100520"/>
                </a:lnTo>
                <a:lnTo>
                  <a:pt x="2270087" y="366501"/>
                </a:lnTo>
                <a:lnTo>
                  <a:pt x="2362242" y="366501"/>
                </a:lnTo>
                <a:lnTo>
                  <a:pt x="2362242" y="210998"/>
                </a:lnTo>
                <a:lnTo>
                  <a:pt x="2364941" y="190277"/>
                </a:lnTo>
                <a:lnTo>
                  <a:pt x="2372843" y="174808"/>
                </a:lnTo>
                <a:lnTo>
                  <a:pt x="2385654" y="165131"/>
                </a:lnTo>
                <a:lnTo>
                  <a:pt x="2403078" y="161785"/>
                </a:lnTo>
                <a:lnTo>
                  <a:pt x="2524872" y="161785"/>
                </a:lnTo>
                <a:lnTo>
                  <a:pt x="2523200" y="149218"/>
                </a:lnTo>
                <a:lnTo>
                  <a:pt x="2521843" y="146602"/>
                </a:lnTo>
                <a:lnTo>
                  <a:pt x="2362242" y="146602"/>
                </a:lnTo>
                <a:lnTo>
                  <a:pt x="2362242" y="100520"/>
                </a:lnTo>
                <a:close/>
              </a:path>
              <a:path w="3994150" h="472440">
                <a:moveTo>
                  <a:pt x="2524872" y="161785"/>
                </a:moveTo>
                <a:lnTo>
                  <a:pt x="2403078" y="161785"/>
                </a:lnTo>
                <a:lnTo>
                  <a:pt x="2417729" y="164247"/>
                </a:lnTo>
                <a:lnTo>
                  <a:pt x="2428012" y="171667"/>
                </a:lnTo>
                <a:lnTo>
                  <a:pt x="2434074" y="184093"/>
                </a:lnTo>
                <a:lnTo>
                  <a:pt x="2436061" y="201575"/>
                </a:lnTo>
                <a:lnTo>
                  <a:pt x="2436061" y="366501"/>
                </a:lnTo>
                <a:lnTo>
                  <a:pt x="2528216" y="366501"/>
                </a:lnTo>
                <a:lnTo>
                  <a:pt x="2528216" y="186915"/>
                </a:lnTo>
                <a:lnTo>
                  <a:pt x="2524872" y="161785"/>
                </a:lnTo>
                <a:close/>
              </a:path>
              <a:path w="3994150" h="472440">
                <a:moveTo>
                  <a:pt x="2442868" y="92667"/>
                </a:moveTo>
                <a:lnTo>
                  <a:pt x="2417165" y="95792"/>
                </a:lnTo>
                <a:lnTo>
                  <a:pt x="2395094" y="105495"/>
                </a:lnTo>
                <a:lnTo>
                  <a:pt x="2376754" y="122268"/>
                </a:lnTo>
                <a:lnTo>
                  <a:pt x="2362242" y="146602"/>
                </a:lnTo>
                <a:lnTo>
                  <a:pt x="2521843" y="146602"/>
                </a:lnTo>
                <a:lnTo>
                  <a:pt x="2507727" y="119373"/>
                </a:lnTo>
                <a:lnTo>
                  <a:pt x="2481162" y="99736"/>
                </a:lnTo>
                <a:lnTo>
                  <a:pt x="2442868" y="92667"/>
                </a:lnTo>
                <a:close/>
              </a:path>
              <a:path w="3994150" h="472440">
                <a:moveTo>
                  <a:pt x="2804877" y="153932"/>
                </a:moveTo>
                <a:lnTo>
                  <a:pt x="2689457" y="153932"/>
                </a:lnTo>
                <a:lnTo>
                  <a:pt x="2703969" y="156280"/>
                </a:lnTo>
                <a:lnTo>
                  <a:pt x="2714456" y="163290"/>
                </a:lnTo>
                <a:lnTo>
                  <a:pt x="2720820" y="174915"/>
                </a:lnTo>
                <a:lnTo>
                  <a:pt x="2722964" y="191104"/>
                </a:lnTo>
                <a:lnTo>
                  <a:pt x="2722964" y="201051"/>
                </a:lnTo>
                <a:lnTo>
                  <a:pt x="2714063" y="201575"/>
                </a:lnTo>
                <a:lnTo>
                  <a:pt x="2635182" y="210287"/>
                </a:lnTo>
                <a:lnTo>
                  <a:pt x="2587226" y="229258"/>
                </a:lnTo>
                <a:lnTo>
                  <a:pt x="2563420" y="257165"/>
                </a:lnTo>
                <a:lnTo>
                  <a:pt x="2556990" y="292682"/>
                </a:lnTo>
                <a:lnTo>
                  <a:pt x="2563583" y="325575"/>
                </a:lnTo>
                <a:lnTo>
                  <a:pt x="2581859" y="350468"/>
                </a:lnTo>
                <a:lnTo>
                  <a:pt x="2609561" y="366231"/>
                </a:lnTo>
                <a:lnTo>
                  <a:pt x="2644432" y="371737"/>
                </a:lnTo>
                <a:lnTo>
                  <a:pt x="2670577" y="369054"/>
                </a:lnTo>
                <a:lnTo>
                  <a:pt x="2692991" y="360873"/>
                </a:lnTo>
                <a:lnTo>
                  <a:pt x="2711282" y="346999"/>
                </a:lnTo>
                <a:lnTo>
                  <a:pt x="2725058" y="327236"/>
                </a:lnTo>
                <a:lnTo>
                  <a:pt x="2815118" y="327236"/>
                </a:lnTo>
                <a:lnTo>
                  <a:pt x="2815118" y="317288"/>
                </a:lnTo>
                <a:lnTo>
                  <a:pt x="2681080" y="317288"/>
                </a:lnTo>
                <a:lnTo>
                  <a:pt x="2668883" y="315268"/>
                </a:lnTo>
                <a:lnTo>
                  <a:pt x="2658895" y="309370"/>
                </a:lnTo>
                <a:lnTo>
                  <a:pt x="2652146" y="299840"/>
                </a:lnTo>
                <a:lnTo>
                  <a:pt x="2649668" y="286923"/>
                </a:lnTo>
                <a:lnTo>
                  <a:pt x="2652629" y="271906"/>
                </a:lnTo>
                <a:lnTo>
                  <a:pt x="2663541" y="259493"/>
                </a:lnTo>
                <a:lnTo>
                  <a:pt x="2685448" y="250322"/>
                </a:lnTo>
                <a:lnTo>
                  <a:pt x="2721393" y="245029"/>
                </a:lnTo>
                <a:lnTo>
                  <a:pt x="2815118" y="245029"/>
                </a:lnTo>
                <a:lnTo>
                  <a:pt x="2815118" y="208904"/>
                </a:lnTo>
                <a:lnTo>
                  <a:pt x="2807625" y="158274"/>
                </a:lnTo>
                <a:lnTo>
                  <a:pt x="2804877" y="153932"/>
                </a:lnTo>
                <a:close/>
              </a:path>
              <a:path w="3994150" h="472440">
                <a:moveTo>
                  <a:pt x="2815118" y="327236"/>
                </a:moveTo>
                <a:lnTo>
                  <a:pt x="2725058" y="327236"/>
                </a:lnTo>
                <a:lnTo>
                  <a:pt x="2725058" y="366501"/>
                </a:lnTo>
                <a:lnTo>
                  <a:pt x="2815118" y="366501"/>
                </a:lnTo>
                <a:lnTo>
                  <a:pt x="2815118" y="327236"/>
                </a:lnTo>
                <a:close/>
              </a:path>
              <a:path w="3994150" h="472440">
                <a:moveTo>
                  <a:pt x="2815118" y="245029"/>
                </a:moveTo>
                <a:lnTo>
                  <a:pt x="2722964" y="245029"/>
                </a:lnTo>
                <a:lnTo>
                  <a:pt x="2722964" y="268588"/>
                </a:lnTo>
                <a:lnTo>
                  <a:pt x="2719953" y="289454"/>
                </a:lnTo>
                <a:lnTo>
                  <a:pt x="2711446" y="304722"/>
                </a:lnTo>
                <a:lnTo>
                  <a:pt x="2698226" y="314098"/>
                </a:lnTo>
                <a:lnTo>
                  <a:pt x="2681080" y="317288"/>
                </a:lnTo>
                <a:lnTo>
                  <a:pt x="2815118" y="317288"/>
                </a:lnTo>
                <a:lnTo>
                  <a:pt x="2815118" y="245029"/>
                </a:lnTo>
                <a:close/>
              </a:path>
              <a:path w="3994150" h="472440">
                <a:moveTo>
                  <a:pt x="2688933" y="92667"/>
                </a:moveTo>
                <a:lnTo>
                  <a:pt x="2642770" y="98976"/>
                </a:lnTo>
                <a:lnTo>
                  <a:pt x="2607844" y="116428"/>
                </a:lnTo>
                <a:lnTo>
                  <a:pt x="2584011" y="142813"/>
                </a:lnTo>
                <a:lnTo>
                  <a:pt x="2571125" y="175921"/>
                </a:lnTo>
                <a:lnTo>
                  <a:pt x="2652809" y="185868"/>
                </a:lnTo>
                <a:lnTo>
                  <a:pt x="2658461" y="172043"/>
                </a:lnTo>
                <a:lnTo>
                  <a:pt x="2666225" y="162047"/>
                </a:lnTo>
                <a:lnTo>
                  <a:pt x="2676442" y="155977"/>
                </a:lnTo>
                <a:lnTo>
                  <a:pt x="2689457" y="153932"/>
                </a:lnTo>
                <a:lnTo>
                  <a:pt x="2804877" y="153932"/>
                </a:lnTo>
                <a:lnTo>
                  <a:pt x="2784620" y="121925"/>
                </a:lnTo>
                <a:lnTo>
                  <a:pt x="2745319" y="100006"/>
                </a:lnTo>
                <a:lnTo>
                  <a:pt x="2688933" y="92667"/>
                </a:lnTo>
                <a:close/>
              </a:path>
              <a:path w="3994150" h="472440">
                <a:moveTo>
                  <a:pt x="2971595" y="92667"/>
                </a:moveTo>
                <a:lnTo>
                  <a:pt x="2918218" y="99450"/>
                </a:lnTo>
                <a:lnTo>
                  <a:pt x="2879909" y="118260"/>
                </a:lnTo>
                <a:lnTo>
                  <a:pt x="2856816" y="146789"/>
                </a:lnTo>
                <a:lnTo>
                  <a:pt x="2849086" y="182727"/>
                </a:lnTo>
                <a:lnTo>
                  <a:pt x="2849086" y="184298"/>
                </a:lnTo>
                <a:lnTo>
                  <a:pt x="2852137" y="207865"/>
                </a:lnTo>
                <a:lnTo>
                  <a:pt x="2861323" y="228733"/>
                </a:lnTo>
                <a:lnTo>
                  <a:pt x="2876694" y="246362"/>
                </a:lnTo>
                <a:lnTo>
                  <a:pt x="2898299" y="260211"/>
                </a:lnTo>
                <a:lnTo>
                  <a:pt x="2877349" y="268492"/>
                </a:lnTo>
                <a:lnTo>
                  <a:pt x="2863418" y="278933"/>
                </a:lnTo>
                <a:lnTo>
                  <a:pt x="2855671" y="291142"/>
                </a:lnTo>
                <a:lnTo>
                  <a:pt x="2853274" y="304723"/>
                </a:lnTo>
                <a:lnTo>
                  <a:pt x="2855515" y="318270"/>
                </a:lnTo>
                <a:lnTo>
                  <a:pt x="2862174" y="330246"/>
                </a:lnTo>
                <a:lnTo>
                  <a:pt x="2873152" y="340062"/>
                </a:lnTo>
                <a:lnTo>
                  <a:pt x="2888351" y="347130"/>
                </a:lnTo>
                <a:lnTo>
                  <a:pt x="2864324" y="355024"/>
                </a:lnTo>
                <a:lnTo>
                  <a:pt x="2847706" y="366698"/>
                </a:lnTo>
                <a:lnTo>
                  <a:pt x="2838058" y="381807"/>
                </a:lnTo>
                <a:lnTo>
                  <a:pt x="2834939" y="400008"/>
                </a:lnTo>
                <a:lnTo>
                  <a:pt x="2844185" y="430956"/>
                </a:lnTo>
                <a:lnTo>
                  <a:pt x="2870807" y="453611"/>
                </a:lnTo>
                <a:lnTo>
                  <a:pt x="2913136" y="467530"/>
                </a:lnTo>
                <a:lnTo>
                  <a:pt x="2969501" y="472268"/>
                </a:lnTo>
                <a:lnTo>
                  <a:pt x="3033019" y="465583"/>
                </a:lnTo>
                <a:lnTo>
                  <a:pt x="3079847" y="446674"/>
                </a:lnTo>
                <a:lnTo>
                  <a:pt x="3102598" y="423568"/>
                </a:lnTo>
                <a:lnTo>
                  <a:pt x="2974213" y="423568"/>
                </a:lnTo>
                <a:lnTo>
                  <a:pt x="2950080" y="421637"/>
                </a:lnTo>
                <a:lnTo>
                  <a:pt x="2932722" y="415976"/>
                </a:lnTo>
                <a:lnTo>
                  <a:pt x="2922234" y="406782"/>
                </a:lnTo>
                <a:lnTo>
                  <a:pt x="2918717" y="394249"/>
                </a:lnTo>
                <a:lnTo>
                  <a:pt x="2921253" y="383451"/>
                </a:lnTo>
                <a:lnTo>
                  <a:pt x="2929188" y="375009"/>
                </a:lnTo>
                <a:lnTo>
                  <a:pt x="2943013" y="369512"/>
                </a:lnTo>
                <a:lnTo>
                  <a:pt x="2963218" y="367549"/>
                </a:lnTo>
                <a:lnTo>
                  <a:pt x="3117382" y="367549"/>
                </a:lnTo>
                <a:lnTo>
                  <a:pt x="3116504" y="360006"/>
                </a:lnTo>
                <a:lnTo>
                  <a:pt x="3085214" y="318335"/>
                </a:lnTo>
                <a:lnTo>
                  <a:pt x="3038945" y="304592"/>
                </a:lnTo>
                <a:lnTo>
                  <a:pt x="2950653" y="299488"/>
                </a:lnTo>
                <a:lnTo>
                  <a:pt x="2937565" y="299488"/>
                </a:lnTo>
                <a:lnTo>
                  <a:pt x="2932853" y="295299"/>
                </a:lnTo>
                <a:lnTo>
                  <a:pt x="2932853" y="283247"/>
                </a:lnTo>
                <a:lnTo>
                  <a:pt x="2937041" y="278012"/>
                </a:lnTo>
                <a:lnTo>
                  <a:pt x="2949606" y="273824"/>
                </a:lnTo>
                <a:lnTo>
                  <a:pt x="2979862" y="273824"/>
                </a:lnTo>
                <a:lnTo>
                  <a:pt x="3025199" y="268081"/>
                </a:lnTo>
                <a:lnTo>
                  <a:pt x="3063486" y="249217"/>
                </a:lnTo>
                <a:lnTo>
                  <a:pt x="3079421" y="229322"/>
                </a:lnTo>
                <a:lnTo>
                  <a:pt x="2971595" y="229322"/>
                </a:lnTo>
                <a:lnTo>
                  <a:pt x="2955242" y="226484"/>
                </a:lnTo>
                <a:lnTo>
                  <a:pt x="2943258" y="218001"/>
                </a:lnTo>
                <a:lnTo>
                  <a:pt x="2935888" y="203922"/>
                </a:lnTo>
                <a:lnTo>
                  <a:pt x="2933376" y="184298"/>
                </a:lnTo>
                <a:lnTo>
                  <a:pt x="2933376" y="182727"/>
                </a:lnTo>
                <a:lnTo>
                  <a:pt x="2935888" y="163102"/>
                </a:lnTo>
                <a:lnTo>
                  <a:pt x="2943258" y="149024"/>
                </a:lnTo>
                <a:lnTo>
                  <a:pt x="2955242" y="140541"/>
                </a:lnTo>
                <a:lnTo>
                  <a:pt x="2971595" y="137702"/>
                </a:lnTo>
                <a:lnTo>
                  <a:pt x="3081616" y="137702"/>
                </a:lnTo>
                <a:lnTo>
                  <a:pt x="3081026" y="136655"/>
                </a:lnTo>
                <a:lnTo>
                  <a:pt x="3088078" y="132835"/>
                </a:lnTo>
                <a:lnTo>
                  <a:pt x="3096994" y="130045"/>
                </a:lnTo>
                <a:lnTo>
                  <a:pt x="3108267" y="128336"/>
                </a:lnTo>
                <a:lnTo>
                  <a:pt x="3122386" y="127755"/>
                </a:lnTo>
                <a:lnTo>
                  <a:pt x="3122386" y="111514"/>
                </a:lnTo>
                <a:lnTo>
                  <a:pt x="3053278" y="111514"/>
                </a:lnTo>
                <a:lnTo>
                  <a:pt x="3036981" y="103489"/>
                </a:lnTo>
                <a:lnTo>
                  <a:pt x="3017934" y="97575"/>
                </a:lnTo>
                <a:lnTo>
                  <a:pt x="2996138" y="93918"/>
                </a:lnTo>
                <a:lnTo>
                  <a:pt x="2971595" y="92667"/>
                </a:lnTo>
                <a:close/>
              </a:path>
              <a:path w="3994150" h="472440">
                <a:moveTo>
                  <a:pt x="3117382" y="367549"/>
                </a:moveTo>
                <a:lnTo>
                  <a:pt x="2963218" y="367549"/>
                </a:lnTo>
                <a:lnTo>
                  <a:pt x="2996628" y="369520"/>
                </a:lnTo>
                <a:lnTo>
                  <a:pt x="3018065" y="375074"/>
                </a:lnTo>
                <a:lnTo>
                  <a:pt x="3029488" y="383672"/>
                </a:lnTo>
                <a:lnTo>
                  <a:pt x="3032860" y="394773"/>
                </a:lnTo>
                <a:lnTo>
                  <a:pt x="3029145" y="406340"/>
                </a:lnTo>
                <a:lnTo>
                  <a:pt x="3018065" y="415453"/>
                </a:lnTo>
                <a:lnTo>
                  <a:pt x="2999721" y="421424"/>
                </a:lnTo>
                <a:lnTo>
                  <a:pt x="2974213" y="423568"/>
                </a:lnTo>
                <a:lnTo>
                  <a:pt x="3102598" y="423568"/>
                </a:lnTo>
                <a:lnTo>
                  <a:pt x="3108807" y="417262"/>
                </a:lnTo>
                <a:lnTo>
                  <a:pt x="3118721" y="379066"/>
                </a:lnTo>
                <a:lnTo>
                  <a:pt x="3117382" y="367549"/>
                </a:lnTo>
                <a:close/>
              </a:path>
              <a:path w="3994150" h="472440">
                <a:moveTo>
                  <a:pt x="2979862" y="273824"/>
                </a:moveTo>
                <a:lnTo>
                  <a:pt x="2949606" y="273824"/>
                </a:lnTo>
                <a:lnTo>
                  <a:pt x="2963742" y="274871"/>
                </a:lnTo>
                <a:lnTo>
                  <a:pt x="2971595" y="274871"/>
                </a:lnTo>
                <a:lnTo>
                  <a:pt x="2979862" y="273824"/>
                </a:lnTo>
                <a:close/>
              </a:path>
              <a:path w="3994150" h="472440">
                <a:moveTo>
                  <a:pt x="3081616" y="137702"/>
                </a:moveTo>
                <a:lnTo>
                  <a:pt x="2971595" y="137702"/>
                </a:lnTo>
                <a:lnTo>
                  <a:pt x="2988029" y="140541"/>
                </a:lnTo>
                <a:lnTo>
                  <a:pt x="3000193" y="149024"/>
                </a:lnTo>
                <a:lnTo>
                  <a:pt x="3007744" y="163102"/>
                </a:lnTo>
                <a:lnTo>
                  <a:pt x="3010337" y="182727"/>
                </a:lnTo>
                <a:lnTo>
                  <a:pt x="3010337" y="184298"/>
                </a:lnTo>
                <a:lnTo>
                  <a:pt x="3007744" y="203922"/>
                </a:lnTo>
                <a:lnTo>
                  <a:pt x="3000193" y="218001"/>
                </a:lnTo>
                <a:lnTo>
                  <a:pt x="2988029" y="226484"/>
                </a:lnTo>
                <a:lnTo>
                  <a:pt x="2971595" y="229322"/>
                </a:lnTo>
                <a:lnTo>
                  <a:pt x="3079421" y="229322"/>
                </a:lnTo>
                <a:lnTo>
                  <a:pt x="3086458" y="220537"/>
                </a:lnTo>
                <a:lnTo>
                  <a:pt x="3094115" y="184298"/>
                </a:lnTo>
                <a:lnTo>
                  <a:pt x="3094115" y="182727"/>
                </a:lnTo>
                <a:lnTo>
                  <a:pt x="3093321" y="170080"/>
                </a:lnTo>
                <a:lnTo>
                  <a:pt x="3090908" y="158120"/>
                </a:lnTo>
                <a:lnTo>
                  <a:pt x="3086826" y="146946"/>
                </a:lnTo>
                <a:lnTo>
                  <a:pt x="3081616" y="137702"/>
                </a:lnTo>
                <a:close/>
              </a:path>
              <a:path w="3994150" h="472440">
                <a:moveTo>
                  <a:pt x="3122386" y="67537"/>
                </a:moveTo>
                <a:lnTo>
                  <a:pt x="3119245" y="67537"/>
                </a:lnTo>
                <a:lnTo>
                  <a:pt x="3092961" y="70138"/>
                </a:lnTo>
                <a:lnTo>
                  <a:pt x="3073500" y="78138"/>
                </a:lnTo>
                <a:lnTo>
                  <a:pt x="3060420" y="91832"/>
                </a:lnTo>
                <a:lnTo>
                  <a:pt x="3053278" y="111514"/>
                </a:lnTo>
                <a:lnTo>
                  <a:pt x="3122386" y="111514"/>
                </a:lnTo>
                <a:lnTo>
                  <a:pt x="3122386" y="67537"/>
                </a:lnTo>
                <a:close/>
              </a:path>
              <a:path w="3994150" h="472440">
                <a:moveTo>
                  <a:pt x="3240697" y="0"/>
                </a:moveTo>
                <a:lnTo>
                  <a:pt x="3148542" y="0"/>
                </a:lnTo>
                <a:lnTo>
                  <a:pt x="3148542" y="366501"/>
                </a:lnTo>
                <a:lnTo>
                  <a:pt x="3240697" y="366501"/>
                </a:lnTo>
                <a:lnTo>
                  <a:pt x="3240697" y="210998"/>
                </a:lnTo>
                <a:lnTo>
                  <a:pt x="3243396" y="190277"/>
                </a:lnTo>
                <a:lnTo>
                  <a:pt x="3251298" y="174808"/>
                </a:lnTo>
                <a:lnTo>
                  <a:pt x="3264109" y="165131"/>
                </a:lnTo>
                <a:lnTo>
                  <a:pt x="3281533" y="161785"/>
                </a:lnTo>
                <a:lnTo>
                  <a:pt x="3403328" y="161785"/>
                </a:lnTo>
                <a:lnTo>
                  <a:pt x="3401656" y="149218"/>
                </a:lnTo>
                <a:lnTo>
                  <a:pt x="3400300" y="146602"/>
                </a:lnTo>
                <a:lnTo>
                  <a:pt x="3240697" y="146602"/>
                </a:lnTo>
                <a:lnTo>
                  <a:pt x="3240697" y="0"/>
                </a:lnTo>
                <a:close/>
              </a:path>
              <a:path w="3994150" h="472440">
                <a:moveTo>
                  <a:pt x="3403328" y="161785"/>
                </a:moveTo>
                <a:lnTo>
                  <a:pt x="3281533" y="161785"/>
                </a:lnTo>
                <a:lnTo>
                  <a:pt x="3296184" y="164247"/>
                </a:lnTo>
                <a:lnTo>
                  <a:pt x="3306467" y="171667"/>
                </a:lnTo>
                <a:lnTo>
                  <a:pt x="3312529" y="184093"/>
                </a:lnTo>
                <a:lnTo>
                  <a:pt x="3314516" y="201575"/>
                </a:lnTo>
                <a:lnTo>
                  <a:pt x="3314516" y="366501"/>
                </a:lnTo>
                <a:lnTo>
                  <a:pt x="3406671" y="366501"/>
                </a:lnTo>
                <a:lnTo>
                  <a:pt x="3406671" y="186915"/>
                </a:lnTo>
                <a:lnTo>
                  <a:pt x="3403328" y="161785"/>
                </a:lnTo>
                <a:close/>
              </a:path>
              <a:path w="3994150" h="472440">
                <a:moveTo>
                  <a:pt x="3321322" y="92667"/>
                </a:moveTo>
                <a:lnTo>
                  <a:pt x="3295620" y="95792"/>
                </a:lnTo>
                <a:lnTo>
                  <a:pt x="3273549" y="105495"/>
                </a:lnTo>
                <a:lnTo>
                  <a:pt x="3255209" y="122268"/>
                </a:lnTo>
                <a:lnTo>
                  <a:pt x="3240697" y="146602"/>
                </a:lnTo>
                <a:lnTo>
                  <a:pt x="3400300" y="146602"/>
                </a:lnTo>
                <a:lnTo>
                  <a:pt x="3386186" y="119373"/>
                </a:lnTo>
                <a:lnTo>
                  <a:pt x="3359621" y="99736"/>
                </a:lnTo>
                <a:lnTo>
                  <a:pt x="3321322" y="92667"/>
                </a:lnTo>
                <a:close/>
              </a:path>
              <a:path w="3994150" h="472440">
                <a:moveTo>
                  <a:pt x="3683331" y="153932"/>
                </a:moveTo>
                <a:lnTo>
                  <a:pt x="3567912" y="153932"/>
                </a:lnTo>
                <a:lnTo>
                  <a:pt x="3582430" y="156280"/>
                </a:lnTo>
                <a:lnTo>
                  <a:pt x="3592920" y="163290"/>
                </a:lnTo>
                <a:lnTo>
                  <a:pt x="3599286" y="174915"/>
                </a:lnTo>
                <a:lnTo>
                  <a:pt x="3601429" y="191104"/>
                </a:lnTo>
                <a:lnTo>
                  <a:pt x="3601429" y="201051"/>
                </a:lnTo>
                <a:lnTo>
                  <a:pt x="3592529" y="201575"/>
                </a:lnTo>
                <a:lnTo>
                  <a:pt x="3513648" y="210287"/>
                </a:lnTo>
                <a:lnTo>
                  <a:pt x="3465691" y="229258"/>
                </a:lnTo>
                <a:lnTo>
                  <a:pt x="3441885" y="257165"/>
                </a:lnTo>
                <a:lnTo>
                  <a:pt x="3435455" y="292682"/>
                </a:lnTo>
                <a:lnTo>
                  <a:pt x="3442048" y="325575"/>
                </a:lnTo>
                <a:lnTo>
                  <a:pt x="3460323" y="350468"/>
                </a:lnTo>
                <a:lnTo>
                  <a:pt x="3488022" y="366231"/>
                </a:lnTo>
                <a:lnTo>
                  <a:pt x="3522887" y="371737"/>
                </a:lnTo>
                <a:lnTo>
                  <a:pt x="3549033" y="369054"/>
                </a:lnTo>
                <a:lnTo>
                  <a:pt x="3571451" y="360873"/>
                </a:lnTo>
                <a:lnTo>
                  <a:pt x="3589746" y="346999"/>
                </a:lnTo>
                <a:lnTo>
                  <a:pt x="3603523" y="327236"/>
                </a:lnTo>
                <a:lnTo>
                  <a:pt x="3693573" y="327236"/>
                </a:lnTo>
                <a:lnTo>
                  <a:pt x="3693573" y="317288"/>
                </a:lnTo>
                <a:lnTo>
                  <a:pt x="3559535" y="317288"/>
                </a:lnTo>
                <a:lnTo>
                  <a:pt x="3547338" y="315268"/>
                </a:lnTo>
                <a:lnTo>
                  <a:pt x="3537350" y="309370"/>
                </a:lnTo>
                <a:lnTo>
                  <a:pt x="3530601" y="299840"/>
                </a:lnTo>
                <a:lnTo>
                  <a:pt x="3528122" y="286923"/>
                </a:lnTo>
                <a:lnTo>
                  <a:pt x="3531084" y="271906"/>
                </a:lnTo>
                <a:lnTo>
                  <a:pt x="3541998" y="259493"/>
                </a:lnTo>
                <a:lnTo>
                  <a:pt x="3563908" y="250322"/>
                </a:lnTo>
                <a:lnTo>
                  <a:pt x="3599858" y="245029"/>
                </a:lnTo>
                <a:lnTo>
                  <a:pt x="3693573" y="245029"/>
                </a:lnTo>
                <a:lnTo>
                  <a:pt x="3693573" y="208904"/>
                </a:lnTo>
                <a:lnTo>
                  <a:pt x="3686080" y="158274"/>
                </a:lnTo>
                <a:lnTo>
                  <a:pt x="3683331" y="153932"/>
                </a:lnTo>
                <a:close/>
              </a:path>
              <a:path w="3994150" h="472440">
                <a:moveTo>
                  <a:pt x="3693573" y="327236"/>
                </a:moveTo>
                <a:lnTo>
                  <a:pt x="3603523" y="327236"/>
                </a:lnTo>
                <a:lnTo>
                  <a:pt x="3603523" y="366501"/>
                </a:lnTo>
                <a:lnTo>
                  <a:pt x="3693573" y="366501"/>
                </a:lnTo>
                <a:lnTo>
                  <a:pt x="3693573" y="327236"/>
                </a:lnTo>
                <a:close/>
              </a:path>
              <a:path w="3994150" h="472440">
                <a:moveTo>
                  <a:pt x="3693573" y="245029"/>
                </a:moveTo>
                <a:lnTo>
                  <a:pt x="3601429" y="245029"/>
                </a:lnTo>
                <a:lnTo>
                  <a:pt x="3601429" y="268588"/>
                </a:lnTo>
                <a:lnTo>
                  <a:pt x="3598419" y="289454"/>
                </a:lnTo>
                <a:lnTo>
                  <a:pt x="3589910" y="304722"/>
                </a:lnTo>
                <a:lnTo>
                  <a:pt x="3576687" y="314098"/>
                </a:lnTo>
                <a:lnTo>
                  <a:pt x="3559535" y="317288"/>
                </a:lnTo>
                <a:lnTo>
                  <a:pt x="3693573" y="317288"/>
                </a:lnTo>
                <a:lnTo>
                  <a:pt x="3693573" y="245029"/>
                </a:lnTo>
                <a:close/>
              </a:path>
              <a:path w="3994150" h="472440">
                <a:moveTo>
                  <a:pt x="3567388" y="92667"/>
                </a:moveTo>
                <a:lnTo>
                  <a:pt x="3521226" y="98976"/>
                </a:lnTo>
                <a:lnTo>
                  <a:pt x="3486304" y="116428"/>
                </a:lnTo>
                <a:lnTo>
                  <a:pt x="3462475" y="142813"/>
                </a:lnTo>
                <a:lnTo>
                  <a:pt x="3449591" y="175921"/>
                </a:lnTo>
                <a:lnTo>
                  <a:pt x="3531264" y="185868"/>
                </a:lnTo>
                <a:lnTo>
                  <a:pt x="3536916" y="172043"/>
                </a:lnTo>
                <a:lnTo>
                  <a:pt x="3544680" y="162047"/>
                </a:lnTo>
                <a:lnTo>
                  <a:pt x="3554897" y="155977"/>
                </a:lnTo>
                <a:lnTo>
                  <a:pt x="3567912" y="153932"/>
                </a:lnTo>
                <a:lnTo>
                  <a:pt x="3683331" y="153932"/>
                </a:lnTo>
                <a:lnTo>
                  <a:pt x="3663075" y="121925"/>
                </a:lnTo>
                <a:lnTo>
                  <a:pt x="3623773" y="100006"/>
                </a:lnTo>
                <a:lnTo>
                  <a:pt x="3567388" y="92667"/>
                </a:lnTo>
                <a:close/>
              </a:path>
              <a:path w="3994150" h="472440">
                <a:moveTo>
                  <a:pt x="3828113" y="100520"/>
                </a:moveTo>
                <a:lnTo>
                  <a:pt x="3735970" y="100520"/>
                </a:lnTo>
                <a:lnTo>
                  <a:pt x="3735970" y="366501"/>
                </a:lnTo>
                <a:lnTo>
                  <a:pt x="3828113" y="366501"/>
                </a:lnTo>
                <a:lnTo>
                  <a:pt x="3828113" y="210998"/>
                </a:lnTo>
                <a:lnTo>
                  <a:pt x="3830814" y="190277"/>
                </a:lnTo>
                <a:lnTo>
                  <a:pt x="3838720" y="174808"/>
                </a:lnTo>
                <a:lnTo>
                  <a:pt x="3851534" y="165131"/>
                </a:lnTo>
                <a:lnTo>
                  <a:pt x="3868960" y="161785"/>
                </a:lnTo>
                <a:lnTo>
                  <a:pt x="3990744" y="161785"/>
                </a:lnTo>
                <a:lnTo>
                  <a:pt x="3989073" y="149218"/>
                </a:lnTo>
                <a:lnTo>
                  <a:pt x="3987717" y="146602"/>
                </a:lnTo>
                <a:lnTo>
                  <a:pt x="3828113" y="146602"/>
                </a:lnTo>
                <a:lnTo>
                  <a:pt x="3828113" y="100520"/>
                </a:lnTo>
                <a:close/>
              </a:path>
              <a:path w="3994150" h="472440">
                <a:moveTo>
                  <a:pt x="3990744" y="161785"/>
                </a:moveTo>
                <a:lnTo>
                  <a:pt x="3868960" y="161785"/>
                </a:lnTo>
                <a:lnTo>
                  <a:pt x="3883611" y="164247"/>
                </a:lnTo>
                <a:lnTo>
                  <a:pt x="3893894" y="171667"/>
                </a:lnTo>
                <a:lnTo>
                  <a:pt x="3899956" y="184093"/>
                </a:lnTo>
                <a:lnTo>
                  <a:pt x="3901944" y="201575"/>
                </a:lnTo>
                <a:lnTo>
                  <a:pt x="3901944" y="366501"/>
                </a:lnTo>
                <a:lnTo>
                  <a:pt x="3994087" y="366501"/>
                </a:lnTo>
                <a:lnTo>
                  <a:pt x="3994087" y="186915"/>
                </a:lnTo>
                <a:lnTo>
                  <a:pt x="3990744" y="161785"/>
                </a:lnTo>
                <a:close/>
              </a:path>
              <a:path w="3994150" h="472440">
                <a:moveTo>
                  <a:pt x="3908750" y="92667"/>
                </a:moveTo>
                <a:lnTo>
                  <a:pt x="3883047" y="95792"/>
                </a:lnTo>
                <a:lnTo>
                  <a:pt x="3860975" y="105495"/>
                </a:lnTo>
                <a:lnTo>
                  <a:pt x="3842631" y="122268"/>
                </a:lnTo>
                <a:lnTo>
                  <a:pt x="3828113" y="146602"/>
                </a:lnTo>
                <a:lnTo>
                  <a:pt x="3987717" y="146602"/>
                </a:lnTo>
                <a:lnTo>
                  <a:pt x="3973604" y="119373"/>
                </a:lnTo>
                <a:lnTo>
                  <a:pt x="3947042" y="99736"/>
                </a:lnTo>
                <a:lnTo>
                  <a:pt x="3908750" y="92667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>
            <a:extLst>
              <a:ext uri="{FF2B5EF4-FFF2-40B4-BE49-F238E27FC236}">
                <a16:creationId xmlns:a16="http://schemas.microsoft.com/office/drawing/2014/main" id="{8A067202-D0D9-0B61-7835-ACECDABD0006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14254" y="8219695"/>
            <a:ext cx="9992240" cy="382333"/>
          </a:xfrm>
          <a:prstGeom prst="rect">
            <a:avLst/>
          </a:prstGeom>
        </p:spPr>
      </p:pic>
      <p:pic>
        <p:nvPicPr>
          <p:cNvPr id="25" name="object 25">
            <a:extLst>
              <a:ext uri="{FF2B5EF4-FFF2-40B4-BE49-F238E27FC236}">
                <a16:creationId xmlns:a16="http://schemas.microsoft.com/office/drawing/2014/main" id="{10373A2A-9A41-FB81-F22C-E23C5CE071D3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86413" y="8690885"/>
            <a:ext cx="12994295" cy="3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6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293113"/>
            <a:ext cx="20104100" cy="7015480"/>
            <a:chOff x="0" y="4293113"/>
            <a:chExt cx="20104100" cy="7015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31178"/>
              <a:ext cx="20104099" cy="66773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985065" y="10457186"/>
              <a:ext cx="178435" cy="249554"/>
            </a:xfrm>
            <a:custGeom>
              <a:avLst/>
              <a:gdLst/>
              <a:ahLst/>
              <a:cxnLst/>
              <a:rect l="l" t="t" r="r" b="b"/>
              <a:pathLst>
                <a:path w="178434" h="249554">
                  <a:moveTo>
                    <a:pt x="178422" y="164592"/>
                  </a:moveTo>
                  <a:lnTo>
                    <a:pt x="173888" y="139319"/>
                  </a:lnTo>
                  <a:lnTo>
                    <a:pt x="166243" y="126276"/>
                  </a:lnTo>
                  <a:lnTo>
                    <a:pt x="160528" y="116497"/>
                  </a:lnTo>
                  <a:lnTo>
                    <a:pt x="154343" y="111823"/>
                  </a:lnTo>
                  <a:lnTo>
                    <a:pt x="138671" y="99974"/>
                  </a:lnTo>
                  <a:lnTo>
                    <a:pt x="129743" y="98082"/>
                  </a:lnTo>
                  <a:lnTo>
                    <a:pt x="129743" y="174650"/>
                  </a:lnTo>
                  <a:lnTo>
                    <a:pt x="126873" y="194144"/>
                  </a:lnTo>
                  <a:lnTo>
                    <a:pt x="119100" y="208534"/>
                  </a:lnTo>
                  <a:lnTo>
                    <a:pt x="107607" y="217449"/>
                  </a:lnTo>
                  <a:lnTo>
                    <a:pt x="93611" y="220510"/>
                  </a:lnTo>
                  <a:lnTo>
                    <a:pt x="74599" y="215874"/>
                  </a:lnTo>
                  <a:lnTo>
                    <a:pt x="60947" y="203200"/>
                  </a:lnTo>
                  <a:lnTo>
                    <a:pt x="52705" y="184327"/>
                  </a:lnTo>
                  <a:lnTo>
                    <a:pt x="49949" y="161137"/>
                  </a:lnTo>
                  <a:lnTo>
                    <a:pt x="49987" y="152781"/>
                  </a:lnTo>
                  <a:lnTo>
                    <a:pt x="50571" y="149199"/>
                  </a:lnTo>
                  <a:lnTo>
                    <a:pt x="51523" y="146062"/>
                  </a:lnTo>
                  <a:lnTo>
                    <a:pt x="51828" y="142608"/>
                  </a:lnTo>
                  <a:lnTo>
                    <a:pt x="88277" y="126276"/>
                  </a:lnTo>
                  <a:lnTo>
                    <a:pt x="104419" y="129057"/>
                  </a:lnTo>
                  <a:lnTo>
                    <a:pt x="117602" y="137744"/>
                  </a:lnTo>
                  <a:lnTo>
                    <a:pt x="126479" y="152781"/>
                  </a:lnTo>
                  <a:lnTo>
                    <a:pt x="129743" y="174650"/>
                  </a:lnTo>
                  <a:lnTo>
                    <a:pt x="129743" y="98082"/>
                  </a:lnTo>
                  <a:lnTo>
                    <a:pt x="108686" y="93599"/>
                  </a:lnTo>
                  <a:lnTo>
                    <a:pt x="92443" y="95173"/>
                  </a:lnTo>
                  <a:lnTo>
                    <a:pt x="78181" y="99301"/>
                  </a:lnTo>
                  <a:lnTo>
                    <a:pt x="65976" y="105130"/>
                  </a:lnTo>
                  <a:lnTo>
                    <a:pt x="55918" y="111823"/>
                  </a:lnTo>
                  <a:lnTo>
                    <a:pt x="71374" y="80949"/>
                  </a:lnTo>
                  <a:lnTo>
                    <a:pt x="96443" y="56845"/>
                  </a:lnTo>
                  <a:lnTo>
                    <a:pt x="128092" y="39116"/>
                  </a:lnTo>
                  <a:lnTo>
                    <a:pt x="163347" y="27317"/>
                  </a:lnTo>
                  <a:lnTo>
                    <a:pt x="160756" y="21018"/>
                  </a:lnTo>
                  <a:lnTo>
                    <a:pt x="157695" y="13182"/>
                  </a:lnTo>
                  <a:lnTo>
                    <a:pt x="154863" y="5588"/>
                  </a:lnTo>
                  <a:lnTo>
                    <a:pt x="152984" y="0"/>
                  </a:lnTo>
                  <a:lnTo>
                    <a:pt x="102450" y="14008"/>
                  </a:lnTo>
                  <a:lnTo>
                    <a:pt x="60185" y="37363"/>
                  </a:lnTo>
                  <a:lnTo>
                    <a:pt x="27889" y="69138"/>
                  </a:lnTo>
                  <a:lnTo>
                    <a:pt x="7264" y="108394"/>
                  </a:lnTo>
                  <a:lnTo>
                    <a:pt x="0" y="154228"/>
                  </a:lnTo>
                  <a:lnTo>
                    <a:pt x="6807" y="194017"/>
                  </a:lnTo>
                  <a:lnTo>
                    <a:pt x="25679" y="223964"/>
                  </a:lnTo>
                  <a:lnTo>
                    <a:pt x="54343" y="242849"/>
                  </a:lnTo>
                  <a:lnTo>
                    <a:pt x="90474" y="249415"/>
                  </a:lnTo>
                  <a:lnTo>
                    <a:pt x="124231" y="243624"/>
                  </a:lnTo>
                  <a:lnTo>
                    <a:pt x="152234" y="226910"/>
                  </a:lnTo>
                  <a:lnTo>
                    <a:pt x="156819" y="220510"/>
                  </a:lnTo>
                  <a:lnTo>
                    <a:pt x="171348" y="200240"/>
                  </a:lnTo>
                  <a:lnTo>
                    <a:pt x="178422" y="164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4949" y="4293113"/>
              <a:ext cx="5008618" cy="3056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930764" y="4770354"/>
              <a:ext cx="4087495" cy="2021205"/>
            </a:xfrm>
            <a:custGeom>
              <a:avLst/>
              <a:gdLst/>
              <a:ahLst/>
              <a:cxnLst/>
              <a:rect l="l" t="t" r="r" b="b"/>
              <a:pathLst>
                <a:path w="4087495" h="2021204">
                  <a:moveTo>
                    <a:pt x="360743" y="1078687"/>
                  </a:moveTo>
                  <a:lnTo>
                    <a:pt x="336067" y="1002245"/>
                  </a:lnTo>
                  <a:lnTo>
                    <a:pt x="313753" y="933132"/>
                  </a:lnTo>
                  <a:lnTo>
                    <a:pt x="268782" y="793864"/>
                  </a:lnTo>
                  <a:lnTo>
                    <a:pt x="242417" y="712190"/>
                  </a:lnTo>
                  <a:lnTo>
                    <a:pt x="214147" y="712190"/>
                  </a:lnTo>
                  <a:lnTo>
                    <a:pt x="214147" y="933132"/>
                  </a:lnTo>
                  <a:lnTo>
                    <a:pt x="132994" y="933132"/>
                  </a:lnTo>
                  <a:lnTo>
                    <a:pt x="173304" y="793864"/>
                  </a:lnTo>
                  <a:lnTo>
                    <a:pt x="214147" y="933132"/>
                  </a:lnTo>
                  <a:lnTo>
                    <a:pt x="214147" y="712190"/>
                  </a:lnTo>
                  <a:lnTo>
                    <a:pt x="118325" y="712190"/>
                  </a:lnTo>
                  <a:lnTo>
                    <a:pt x="0" y="1078687"/>
                  </a:lnTo>
                  <a:lnTo>
                    <a:pt x="90576" y="1078687"/>
                  </a:lnTo>
                  <a:lnTo>
                    <a:pt x="112560" y="1002245"/>
                  </a:lnTo>
                  <a:lnTo>
                    <a:pt x="234035" y="1002245"/>
                  </a:lnTo>
                  <a:lnTo>
                    <a:pt x="256032" y="1078687"/>
                  </a:lnTo>
                  <a:lnTo>
                    <a:pt x="360743" y="1078687"/>
                  </a:lnTo>
                  <a:close/>
                </a:path>
                <a:path w="4087495" h="2021204">
                  <a:moveTo>
                    <a:pt x="495134" y="0"/>
                  </a:moveTo>
                  <a:lnTo>
                    <a:pt x="304177" y="0"/>
                  </a:lnTo>
                  <a:lnTo>
                    <a:pt x="304177" y="41910"/>
                  </a:lnTo>
                  <a:lnTo>
                    <a:pt x="304177" y="121920"/>
                  </a:lnTo>
                  <a:lnTo>
                    <a:pt x="304177" y="163830"/>
                  </a:lnTo>
                  <a:lnTo>
                    <a:pt x="304177" y="251460"/>
                  </a:lnTo>
                  <a:lnTo>
                    <a:pt x="304177" y="293370"/>
                  </a:lnTo>
                  <a:lnTo>
                    <a:pt x="495134" y="293370"/>
                  </a:lnTo>
                  <a:lnTo>
                    <a:pt x="495134" y="251460"/>
                  </a:lnTo>
                  <a:lnTo>
                    <a:pt x="357085" y="251460"/>
                  </a:lnTo>
                  <a:lnTo>
                    <a:pt x="357085" y="163830"/>
                  </a:lnTo>
                  <a:lnTo>
                    <a:pt x="477240" y="163830"/>
                  </a:lnTo>
                  <a:lnTo>
                    <a:pt x="477240" y="121920"/>
                  </a:lnTo>
                  <a:lnTo>
                    <a:pt x="357085" y="121920"/>
                  </a:lnTo>
                  <a:lnTo>
                    <a:pt x="357085" y="41910"/>
                  </a:lnTo>
                  <a:lnTo>
                    <a:pt x="495134" y="41910"/>
                  </a:lnTo>
                  <a:lnTo>
                    <a:pt x="495134" y="0"/>
                  </a:lnTo>
                  <a:close/>
                </a:path>
                <a:path w="4087495" h="2021204">
                  <a:moveTo>
                    <a:pt x="525373" y="1727936"/>
                  </a:moveTo>
                  <a:lnTo>
                    <a:pt x="476427" y="1727936"/>
                  </a:lnTo>
                  <a:lnTo>
                    <a:pt x="407606" y="1970811"/>
                  </a:lnTo>
                  <a:lnTo>
                    <a:pt x="338785" y="1727936"/>
                  </a:lnTo>
                  <a:lnTo>
                    <a:pt x="283489" y="1727936"/>
                  </a:lnTo>
                  <a:lnTo>
                    <a:pt x="372211" y="2021065"/>
                  </a:lnTo>
                  <a:lnTo>
                    <a:pt x="436257" y="2021065"/>
                  </a:lnTo>
                  <a:lnTo>
                    <a:pt x="525373" y="1727936"/>
                  </a:lnTo>
                  <a:close/>
                </a:path>
                <a:path w="4087495" h="2021204">
                  <a:moveTo>
                    <a:pt x="540486" y="1549869"/>
                  </a:moveTo>
                  <a:lnTo>
                    <a:pt x="515251" y="1473657"/>
                  </a:lnTo>
                  <a:lnTo>
                    <a:pt x="501662" y="1432623"/>
                  </a:lnTo>
                  <a:lnTo>
                    <a:pt x="458952" y="1303642"/>
                  </a:lnTo>
                  <a:lnTo>
                    <a:pt x="448983" y="1273543"/>
                  </a:lnTo>
                  <a:lnTo>
                    <a:pt x="448983" y="1432623"/>
                  </a:lnTo>
                  <a:lnTo>
                    <a:pt x="369023" y="1432623"/>
                  </a:lnTo>
                  <a:lnTo>
                    <a:pt x="409206" y="1303642"/>
                  </a:lnTo>
                  <a:lnTo>
                    <a:pt x="448983" y="1432623"/>
                  </a:lnTo>
                  <a:lnTo>
                    <a:pt x="448983" y="1273543"/>
                  </a:lnTo>
                  <a:lnTo>
                    <a:pt x="443420" y="1256741"/>
                  </a:lnTo>
                  <a:lnTo>
                    <a:pt x="380161" y="1256741"/>
                  </a:lnTo>
                  <a:lnTo>
                    <a:pt x="283489" y="1549869"/>
                  </a:lnTo>
                  <a:lnTo>
                    <a:pt x="332828" y="1549869"/>
                  </a:lnTo>
                  <a:lnTo>
                    <a:pt x="356285" y="1473657"/>
                  </a:lnTo>
                  <a:lnTo>
                    <a:pt x="461721" y="1473657"/>
                  </a:lnTo>
                  <a:lnTo>
                    <a:pt x="485190" y="1549869"/>
                  </a:lnTo>
                  <a:lnTo>
                    <a:pt x="540486" y="1549869"/>
                  </a:lnTo>
                  <a:close/>
                </a:path>
                <a:path w="4087495" h="2021204">
                  <a:moveTo>
                    <a:pt x="645541" y="899109"/>
                  </a:moveTo>
                  <a:lnTo>
                    <a:pt x="639178" y="858786"/>
                  </a:lnTo>
                  <a:lnTo>
                    <a:pt x="598500" y="811923"/>
                  </a:lnTo>
                  <a:lnTo>
                    <a:pt x="560209" y="804849"/>
                  </a:lnTo>
                  <a:lnTo>
                    <a:pt x="534504" y="807974"/>
                  </a:lnTo>
                  <a:lnTo>
                    <a:pt x="512432" y="817676"/>
                  </a:lnTo>
                  <a:lnTo>
                    <a:pt x="494093" y="834453"/>
                  </a:lnTo>
                  <a:lnTo>
                    <a:pt x="479564" y="858786"/>
                  </a:lnTo>
                  <a:lnTo>
                    <a:pt x="479564" y="812711"/>
                  </a:lnTo>
                  <a:lnTo>
                    <a:pt x="387426" y="812711"/>
                  </a:lnTo>
                  <a:lnTo>
                    <a:pt x="387426" y="1078687"/>
                  </a:lnTo>
                  <a:lnTo>
                    <a:pt x="479564" y="1078687"/>
                  </a:lnTo>
                  <a:lnTo>
                    <a:pt x="479564" y="923188"/>
                  </a:lnTo>
                  <a:lnTo>
                    <a:pt x="482269" y="902462"/>
                  </a:lnTo>
                  <a:lnTo>
                    <a:pt x="490181" y="886993"/>
                  </a:lnTo>
                  <a:lnTo>
                    <a:pt x="502996" y="877316"/>
                  </a:lnTo>
                  <a:lnTo>
                    <a:pt x="520420" y="873975"/>
                  </a:lnTo>
                  <a:lnTo>
                    <a:pt x="535063" y="876439"/>
                  </a:lnTo>
                  <a:lnTo>
                    <a:pt x="545350" y="883856"/>
                  </a:lnTo>
                  <a:lnTo>
                    <a:pt x="551408" y="896277"/>
                  </a:lnTo>
                  <a:lnTo>
                    <a:pt x="553402" y="913765"/>
                  </a:lnTo>
                  <a:lnTo>
                    <a:pt x="553402" y="1078687"/>
                  </a:lnTo>
                  <a:lnTo>
                    <a:pt x="645541" y="1078687"/>
                  </a:lnTo>
                  <a:lnTo>
                    <a:pt x="645541" y="899109"/>
                  </a:lnTo>
                  <a:close/>
                </a:path>
                <a:path w="4087495" h="2021204">
                  <a:moveTo>
                    <a:pt x="726706" y="293370"/>
                  </a:moveTo>
                  <a:lnTo>
                    <a:pt x="674662" y="216738"/>
                  </a:lnTo>
                  <a:lnTo>
                    <a:pt x="651916" y="183235"/>
                  </a:lnTo>
                  <a:lnTo>
                    <a:pt x="674243" y="150990"/>
                  </a:lnTo>
                  <a:lnTo>
                    <a:pt x="720344" y="84404"/>
                  </a:lnTo>
                  <a:lnTo>
                    <a:pt x="671017" y="84404"/>
                  </a:lnTo>
                  <a:lnTo>
                    <a:pt x="626846" y="150990"/>
                  </a:lnTo>
                  <a:lnTo>
                    <a:pt x="583488" y="84404"/>
                  </a:lnTo>
                  <a:lnTo>
                    <a:pt x="528993" y="84404"/>
                  </a:lnTo>
                  <a:lnTo>
                    <a:pt x="597420" y="185331"/>
                  </a:lnTo>
                  <a:lnTo>
                    <a:pt x="522224" y="293370"/>
                  </a:lnTo>
                  <a:lnTo>
                    <a:pt x="571550" y="293370"/>
                  </a:lnTo>
                  <a:lnTo>
                    <a:pt x="622477" y="216738"/>
                  </a:lnTo>
                  <a:lnTo>
                    <a:pt x="671817" y="293370"/>
                  </a:lnTo>
                  <a:lnTo>
                    <a:pt x="726706" y="293370"/>
                  </a:lnTo>
                  <a:close/>
                </a:path>
                <a:path w="4087495" h="2021204">
                  <a:moveTo>
                    <a:pt x="739444" y="1340904"/>
                  </a:moveTo>
                  <a:lnTo>
                    <a:pt x="690118" y="1340904"/>
                  </a:lnTo>
                  <a:lnTo>
                    <a:pt x="690118" y="1454823"/>
                  </a:lnTo>
                  <a:lnTo>
                    <a:pt x="686854" y="1480400"/>
                  </a:lnTo>
                  <a:lnTo>
                    <a:pt x="677430" y="1499946"/>
                  </a:lnTo>
                  <a:lnTo>
                    <a:pt x="662419" y="1512417"/>
                  </a:lnTo>
                  <a:lnTo>
                    <a:pt x="642378" y="1516799"/>
                  </a:lnTo>
                  <a:lnTo>
                    <a:pt x="626897" y="1514043"/>
                  </a:lnTo>
                  <a:lnTo>
                    <a:pt x="616115" y="1505699"/>
                  </a:lnTo>
                  <a:lnTo>
                    <a:pt x="609815" y="1491703"/>
                  </a:lnTo>
                  <a:lnTo>
                    <a:pt x="607758" y="1471980"/>
                  </a:lnTo>
                  <a:lnTo>
                    <a:pt x="607758" y="1340904"/>
                  </a:lnTo>
                  <a:lnTo>
                    <a:pt x="558825" y="1340904"/>
                  </a:lnTo>
                  <a:lnTo>
                    <a:pt x="558825" y="1481620"/>
                  </a:lnTo>
                  <a:lnTo>
                    <a:pt x="562775" y="1510753"/>
                  </a:lnTo>
                  <a:lnTo>
                    <a:pt x="574840" y="1534439"/>
                  </a:lnTo>
                  <a:lnTo>
                    <a:pt x="595414" y="1550339"/>
                  </a:lnTo>
                  <a:lnTo>
                    <a:pt x="624865" y="1556156"/>
                  </a:lnTo>
                  <a:lnTo>
                    <a:pt x="645083" y="1553324"/>
                  </a:lnTo>
                  <a:lnTo>
                    <a:pt x="663016" y="1544751"/>
                  </a:lnTo>
                  <a:lnTo>
                    <a:pt x="678180" y="1530362"/>
                  </a:lnTo>
                  <a:lnTo>
                    <a:pt x="686168" y="1516799"/>
                  </a:lnTo>
                  <a:lnTo>
                    <a:pt x="690118" y="1510093"/>
                  </a:lnTo>
                  <a:lnTo>
                    <a:pt x="690118" y="1549882"/>
                  </a:lnTo>
                  <a:lnTo>
                    <a:pt x="739444" y="1549882"/>
                  </a:lnTo>
                  <a:lnTo>
                    <a:pt x="739444" y="1510093"/>
                  </a:lnTo>
                  <a:lnTo>
                    <a:pt x="739444" y="1340904"/>
                  </a:lnTo>
                  <a:close/>
                </a:path>
                <a:path w="4087495" h="2021204">
                  <a:moveTo>
                    <a:pt x="903389" y="1340904"/>
                  </a:moveTo>
                  <a:lnTo>
                    <a:pt x="846099" y="1340904"/>
                  </a:lnTo>
                  <a:lnTo>
                    <a:pt x="846099" y="1280604"/>
                  </a:lnTo>
                  <a:lnTo>
                    <a:pt x="797166" y="1280604"/>
                  </a:lnTo>
                  <a:lnTo>
                    <a:pt x="797166" y="1340904"/>
                  </a:lnTo>
                  <a:lnTo>
                    <a:pt x="766927" y="1340904"/>
                  </a:lnTo>
                  <a:lnTo>
                    <a:pt x="766927" y="1375257"/>
                  </a:lnTo>
                  <a:lnTo>
                    <a:pt x="797166" y="1375257"/>
                  </a:lnTo>
                  <a:lnTo>
                    <a:pt x="797166" y="1487474"/>
                  </a:lnTo>
                  <a:lnTo>
                    <a:pt x="800417" y="1517294"/>
                  </a:lnTo>
                  <a:lnTo>
                    <a:pt x="810945" y="1537576"/>
                  </a:lnTo>
                  <a:lnTo>
                    <a:pt x="829894" y="1549133"/>
                  </a:lnTo>
                  <a:lnTo>
                    <a:pt x="858431" y="1552803"/>
                  </a:lnTo>
                  <a:lnTo>
                    <a:pt x="869137" y="1552498"/>
                  </a:lnTo>
                  <a:lnTo>
                    <a:pt x="880160" y="1551609"/>
                  </a:lnTo>
                  <a:lnTo>
                    <a:pt x="891273" y="1550162"/>
                  </a:lnTo>
                  <a:lnTo>
                    <a:pt x="902195" y="1548206"/>
                  </a:lnTo>
                  <a:lnTo>
                    <a:pt x="902195" y="1514703"/>
                  </a:lnTo>
                  <a:lnTo>
                    <a:pt x="902195" y="1511769"/>
                  </a:lnTo>
                  <a:lnTo>
                    <a:pt x="893406" y="1512938"/>
                  </a:lnTo>
                  <a:lnTo>
                    <a:pt x="884986" y="1513865"/>
                  </a:lnTo>
                  <a:lnTo>
                    <a:pt x="877023" y="1514487"/>
                  </a:lnTo>
                  <a:lnTo>
                    <a:pt x="869569" y="1514703"/>
                  </a:lnTo>
                  <a:lnTo>
                    <a:pt x="858850" y="1513281"/>
                  </a:lnTo>
                  <a:lnTo>
                    <a:pt x="851573" y="1508633"/>
                  </a:lnTo>
                  <a:lnTo>
                    <a:pt x="847420" y="1500212"/>
                  </a:lnTo>
                  <a:lnTo>
                    <a:pt x="846099" y="1487474"/>
                  </a:lnTo>
                  <a:lnTo>
                    <a:pt x="846099" y="1375257"/>
                  </a:lnTo>
                  <a:lnTo>
                    <a:pt x="903389" y="1375257"/>
                  </a:lnTo>
                  <a:lnTo>
                    <a:pt x="903389" y="1340904"/>
                  </a:lnTo>
                  <a:close/>
                </a:path>
                <a:path w="4087495" h="2021204">
                  <a:moveTo>
                    <a:pt x="924064" y="197053"/>
                  </a:moveTo>
                  <a:lnTo>
                    <a:pt x="924013" y="187426"/>
                  </a:lnTo>
                  <a:lnTo>
                    <a:pt x="921410" y="167741"/>
                  </a:lnTo>
                  <a:lnTo>
                    <a:pt x="917956" y="141554"/>
                  </a:lnTo>
                  <a:lnTo>
                    <a:pt x="902106" y="111213"/>
                  </a:lnTo>
                  <a:lnTo>
                    <a:pt x="899947" y="107073"/>
                  </a:lnTo>
                  <a:lnTo>
                    <a:pt x="874344" y="88341"/>
                  </a:lnTo>
                  <a:lnTo>
                    <a:pt x="874344" y="167741"/>
                  </a:lnTo>
                  <a:lnTo>
                    <a:pt x="783628" y="167741"/>
                  </a:lnTo>
                  <a:lnTo>
                    <a:pt x="799198" y="125818"/>
                  </a:lnTo>
                  <a:lnTo>
                    <a:pt x="848436" y="114452"/>
                  </a:lnTo>
                  <a:lnTo>
                    <a:pt x="874344" y="167741"/>
                  </a:lnTo>
                  <a:lnTo>
                    <a:pt x="874344" y="88341"/>
                  </a:lnTo>
                  <a:lnTo>
                    <a:pt x="870534" y="85547"/>
                  </a:lnTo>
                  <a:lnTo>
                    <a:pt x="830173" y="78117"/>
                  </a:lnTo>
                  <a:lnTo>
                    <a:pt x="790105" y="86194"/>
                  </a:lnTo>
                  <a:lnTo>
                    <a:pt x="759371" y="108750"/>
                  </a:lnTo>
                  <a:lnTo>
                    <a:pt x="739660" y="143319"/>
                  </a:lnTo>
                  <a:lnTo>
                    <a:pt x="732713" y="187426"/>
                  </a:lnTo>
                  <a:lnTo>
                    <a:pt x="732713" y="190360"/>
                  </a:lnTo>
                  <a:lnTo>
                    <a:pt x="739889" y="235521"/>
                  </a:lnTo>
                  <a:lnTo>
                    <a:pt x="760310" y="269976"/>
                  </a:lnTo>
                  <a:lnTo>
                    <a:pt x="792289" y="291934"/>
                  </a:lnTo>
                  <a:lnTo>
                    <a:pt x="834148" y="299656"/>
                  </a:lnTo>
                  <a:lnTo>
                    <a:pt x="861098" y="295986"/>
                  </a:lnTo>
                  <a:lnTo>
                    <a:pt x="885621" y="285102"/>
                  </a:lnTo>
                  <a:lnTo>
                    <a:pt x="906487" y="267144"/>
                  </a:lnTo>
                  <a:lnTo>
                    <a:pt x="907135" y="266141"/>
                  </a:lnTo>
                  <a:lnTo>
                    <a:pt x="922477" y="242277"/>
                  </a:lnTo>
                  <a:lnTo>
                    <a:pt x="886282" y="225526"/>
                  </a:lnTo>
                  <a:lnTo>
                    <a:pt x="873950" y="244246"/>
                  </a:lnTo>
                  <a:lnTo>
                    <a:pt x="861415" y="256832"/>
                  </a:lnTo>
                  <a:lnTo>
                    <a:pt x="848563" y="263918"/>
                  </a:lnTo>
                  <a:lnTo>
                    <a:pt x="835342" y="266141"/>
                  </a:lnTo>
                  <a:lnTo>
                    <a:pt x="814044" y="261823"/>
                  </a:lnTo>
                  <a:lnTo>
                    <a:pt x="797712" y="248881"/>
                  </a:lnTo>
                  <a:lnTo>
                    <a:pt x="786955" y="227291"/>
                  </a:lnTo>
                  <a:lnTo>
                    <a:pt x="782434" y="197053"/>
                  </a:lnTo>
                  <a:lnTo>
                    <a:pt x="924064" y="197053"/>
                  </a:lnTo>
                  <a:close/>
                </a:path>
                <a:path w="4087495" h="2021204">
                  <a:moveTo>
                    <a:pt x="952868" y="779729"/>
                  </a:moveTo>
                  <a:lnTo>
                    <a:pt x="949731" y="779729"/>
                  </a:lnTo>
                  <a:lnTo>
                    <a:pt x="923442" y="782320"/>
                  </a:lnTo>
                  <a:lnTo>
                    <a:pt x="903986" y="790321"/>
                  </a:lnTo>
                  <a:lnTo>
                    <a:pt x="890905" y="804024"/>
                  </a:lnTo>
                  <a:lnTo>
                    <a:pt x="883754" y="823696"/>
                  </a:lnTo>
                  <a:lnTo>
                    <a:pt x="867460" y="815682"/>
                  </a:lnTo>
                  <a:lnTo>
                    <a:pt x="848410" y="809764"/>
                  </a:lnTo>
                  <a:lnTo>
                    <a:pt x="840828" y="808494"/>
                  </a:lnTo>
                  <a:lnTo>
                    <a:pt x="840828" y="894918"/>
                  </a:lnTo>
                  <a:lnTo>
                    <a:pt x="840828" y="896480"/>
                  </a:lnTo>
                  <a:lnTo>
                    <a:pt x="838238" y="916114"/>
                  </a:lnTo>
                  <a:lnTo>
                    <a:pt x="830681" y="930186"/>
                  </a:lnTo>
                  <a:lnTo>
                    <a:pt x="818515" y="938669"/>
                  </a:lnTo>
                  <a:lnTo>
                    <a:pt x="802081" y="941514"/>
                  </a:lnTo>
                  <a:lnTo>
                    <a:pt x="785736" y="938669"/>
                  </a:lnTo>
                  <a:lnTo>
                    <a:pt x="773747" y="930186"/>
                  </a:lnTo>
                  <a:lnTo>
                    <a:pt x="766381" y="916114"/>
                  </a:lnTo>
                  <a:lnTo>
                    <a:pt x="763866" y="896480"/>
                  </a:lnTo>
                  <a:lnTo>
                    <a:pt x="763866" y="894918"/>
                  </a:lnTo>
                  <a:lnTo>
                    <a:pt x="766381" y="875284"/>
                  </a:lnTo>
                  <a:lnTo>
                    <a:pt x="773747" y="861212"/>
                  </a:lnTo>
                  <a:lnTo>
                    <a:pt x="785736" y="852716"/>
                  </a:lnTo>
                  <a:lnTo>
                    <a:pt x="802081" y="849884"/>
                  </a:lnTo>
                  <a:lnTo>
                    <a:pt x="818515" y="852716"/>
                  </a:lnTo>
                  <a:lnTo>
                    <a:pt x="830681" y="861212"/>
                  </a:lnTo>
                  <a:lnTo>
                    <a:pt x="838238" y="875284"/>
                  </a:lnTo>
                  <a:lnTo>
                    <a:pt x="840828" y="894918"/>
                  </a:lnTo>
                  <a:lnTo>
                    <a:pt x="840828" y="808494"/>
                  </a:lnTo>
                  <a:lnTo>
                    <a:pt x="826630" y="806107"/>
                  </a:lnTo>
                  <a:lnTo>
                    <a:pt x="802081" y="804849"/>
                  </a:lnTo>
                  <a:lnTo>
                    <a:pt x="748703" y="811631"/>
                  </a:lnTo>
                  <a:lnTo>
                    <a:pt x="710387" y="830440"/>
                  </a:lnTo>
                  <a:lnTo>
                    <a:pt x="687298" y="858977"/>
                  </a:lnTo>
                  <a:lnTo>
                    <a:pt x="679564" y="894918"/>
                  </a:lnTo>
                  <a:lnTo>
                    <a:pt x="679564" y="896480"/>
                  </a:lnTo>
                  <a:lnTo>
                    <a:pt x="682612" y="920051"/>
                  </a:lnTo>
                  <a:lnTo>
                    <a:pt x="691807" y="940917"/>
                  </a:lnTo>
                  <a:lnTo>
                    <a:pt x="707174" y="958545"/>
                  </a:lnTo>
                  <a:lnTo>
                    <a:pt x="728776" y="972400"/>
                  </a:lnTo>
                  <a:lnTo>
                    <a:pt x="707821" y="980681"/>
                  </a:lnTo>
                  <a:lnTo>
                    <a:pt x="693889" y="991120"/>
                  </a:lnTo>
                  <a:lnTo>
                    <a:pt x="686142" y="1003325"/>
                  </a:lnTo>
                  <a:lnTo>
                    <a:pt x="683755" y="1016901"/>
                  </a:lnTo>
                  <a:lnTo>
                    <a:pt x="685990" y="1030452"/>
                  </a:lnTo>
                  <a:lnTo>
                    <a:pt x="692658" y="1042428"/>
                  </a:lnTo>
                  <a:lnTo>
                    <a:pt x="703630" y="1052245"/>
                  </a:lnTo>
                  <a:lnTo>
                    <a:pt x="718832" y="1059319"/>
                  </a:lnTo>
                  <a:lnTo>
                    <a:pt x="694804" y="1067206"/>
                  </a:lnTo>
                  <a:lnTo>
                    <a:pt x="678192" y="1078890"/>
                  </a:lnTo>
                  <a:lnTo>
                    <a:pt x="668540" y="1093990"/>
                  </a:lnTo>
                  <a:lnTo>
                    <a:pt x="665429" y="1112189"/>
                  </a:lnTo>
                  <a:lnTo>
                    <a:pt x="674674" y="1143139"/>
                  </a:lnTo>
                  <a:lnTo>
                    <a:pt x="701294" y="1165796"/>
                  </a:lnTo>
                  <a:lnTo>
                    <a:pt x="743623" y="1179703"/>
                  </a:lnTo>
                  <a:lnTo>
                    <a:pt x="799985" y="1184440"/>
                  </a:lnTo>
                  <a:lnTo>
                    <a:pt x="863498" y="1177759"/>
                  </a:lnTo>
                  <a:lnTo>
                    <a:pt x="910336" y="1158862"/>
                  </a:lnTo>
                  <a:lnTo>
                    <a:pt x="933081" y="1135761"/>
                  </a:lnTo>
                  <a:lnTo>
                    <a:pt x="939292" y="1129449"/>
                  </a:lnTo>
                  <a:lnTo>
                    <a:pt x="949210" y="1091260"/>
                  </a:lnTo>
                  <a:lnTo>
                    <a:pt x="947864" y="1079741"/>
                  </a:lnTo>
                  <a:lnTo>
                    <a:pt x="946988" y="1072197"/>
                  </a:lnTo>
                  <a:lnTo>
                    <a:pt x="915708" y="1030528"/>
                  </a:lnTo>
                  <a:lnTo>
                    <a:pt x="869429" y="1016774"/>
                  </a:lnTo>
                  <a:lnTo>
                    <a:pt x="863333" y="1016190"/>
                  </a:lnTo>
                  <a:lnTo>
                    <a:pt x="863333" y="1106957"/>
                  </a:lnTo>
                  <a:lnTo>
                    <a:pt x="859624" y="1118527"/>
                  </a:lnTo>
                  <a:lnTo>
                    <a:pt x="848550" y="1127645"/>
                  </a:lnTo>
                  <a:lnTo>
                    <a:pt x="830211" y="1133614"/>
                  </a:lnTo>
                  <a:lnTo>
                    <a:pt x="804697" y="1135761"/>
                  </a:lnTo>
                  <a:lnTo>
                    <a:pt x="780567" y="1133830"/>
                  </a:lnTo>
                  <a:lnTo>
                    <a:pt x="763206" y="1128166"/>
                  </a:lnTo>
                  <a:lnTo>
                    <a:pt x="752729" y="1118971"/>
                  </a:lnTo>
                  <a:lnTo>
                    <a:pt x="749211" y="1106436"/>
                  </a:lnTo>
                  <a:lnTo>
                    <a:pt x="751738" y="1095641"/>
                  </a:lnTo>
                  <a:lnTo>
                    <a:pt x="759675" y="1087196"/>
                  </a:lnTo>
                  <a:lnTo>
                    <a:pt x="773506" y="1081697"/>
                  </a:lnTo>
                  <a:lnTo>
                    <a:pt x="793711" y="1079741"/>
                  </a:lnTo>
                  <a:lnTo>
                    <a:pt x="827112" y="1081709"/>
                  </a:lnTo>
                  <a:lnTo>
                    <a:pt x="848550" y="1087259"/>
                  </a:lnTo>
                  <a:lnTo>
                    <a:pt x="859967" y="1095857"/>
                  </a:lnTo>
                  <a:lnTo>
                    <a:pt x="863333" y="1106957"/>
                  </a:lnTo>
                  <a:lnTo>
                    <a:pt x="863333" y="1016190"/>
                  </a:lnTo>
                  <a:lnTo>
                    <a:pt x="831684" y="1013142"/>
                  </a:lnTo>
                  <a:lnTo>
                    <a:pt x="781138" y="1011669"/>
                  </a:lnTo>
                  <a:lnTo>
                    <a:pt x="768057" y="1011669"/>
                  </a:lnTo>
                  <a:lnTo>
                    <a:pt x="763346" y="1007478"/>
                  </a:lnTo>
                  <a:lnTo>
                    <a:pt x="763346" y="995438"/>
                  </a:lnTo>
                  <a:lnTo>
                    <a:pt x="767524" y="990193"/>
                  </a:lnTo>
                  <a:lnTo>
                    <a:pt x="780097" y="986015"/>
                  </a:lnTo>
                  <a:lnTo>
                    <a:pt x="794232" y="987056"/>
                  </a:lnTo>
                  <a:lnTo>
                    <a:pt x="802081" y="987056"/>
                  </a:lnTo>
                  <a:lnTo>
                    <a:pt x="855687" y="980274"/>
                  </a:lnTo>
                  <a:lnTo>
                    <a:pt x="893965" y="961402"/>
                  </a:lnTo>
                  <a:lnTo>
                    <a:pt x="924598" y="896480"/>
                  </a:lnTo>
                  <a:lnTo>
                    <a:pt x="924598" y="894918"/>
                  </a:lnTo>
                  <a:lnTo>
                    <a:pt x="923810" y="882269"/>
                  </a:lnTo>
                  <a:lnTo>
                    <a:pt x="921397" y="870305"/>
                  </a:lnTo>
                  <a:lnTo>
                    <a:pt x="917308" y="859129"/>
                  </a:lnTo>
                  <a:lnTo>
                    <a:pt x="912101" y="849884"/>
                  </a:lnTo>
                  <a:lnTo>
                    <a:pt x="911517" y="848829"/>
                  </a:lnTo>
                  <a:lnTo>
                    <a:pt x="918565" y="845007"/>
                  </a:lnTo>
                  <a:lnTo>
                    <a:pt x="927481" y="842225"/>
                  </a:lnTo>
                  <a:lnTo>
                    <a:pt x="938758" y="840511"/>
                  </a:lnTo>
                  <a:lnTo>
                    <a:pt x="952868" y="839927"/>
                  </a:lnTo>
                  <a:lnTo>
                    <a:pt x="952868" y="823696"/>
                  </a:lnTo>
                  <a:lnTo>
                    <a:pt x="952868" y="779729"/>
                  </a:lnTo>
                  <a:close/>
                </a:path>
                <a:path w="4087495" h="2021204">
                  <a:moveTo>
                    <a:pt x="1122616" y="1443926"/>
                  </a:moveTo>
                  <a:lnTo>
                    <a:pt x="1115631" y="1399463"/>
                  </a:lnTo>
                  <a:lnTo>
                    <a:pt x="1097508" y="1368132"/>
                  </a:lnTo>
                  <a:lnTo>
                    <a:pt x="1095667" y="1364932"/>
                  </a:lnTo>
                  <a:lnTo>
                    <a:pt x="1072095" y="1348193"/>
                  </a:lnTo>
                  <a:lnTo>
                    <a:pt x="1072095" y="1443101"/>
                  </a:lnTo>
                  <a:lnTo>
                    <a:pt x="1072095" y="1447698"/>
                  </a:lnTo>
                  <a:lnTo>
                    <a:pt x="1068527" y="1480616"/>
                  </a:lnTo>
                  <a:lnTo>
                    <a:pt x="1058468" y="1504022"/>
                  </a:lnTo>
                  <a:lnTo>
                    <a:pt x="1042885" y="1518005"/>
                  </a:lnTo>
                  <a:lnTo>
                    <a:pt x="1022769" y="1522653"/>
                  </a:lnTo>
                  <a:lnTo>
                    <a:pt x="1002398" y="1518005"/>
                  </a:lnTo>
                  <a:lnTo>
                    <a:pt x="986701" y="1504022"/>
                  </a:lnTo>
                  <a:lnTo>
                    <a:pt x="976604" y="1480616"/>
                  </a:lnTo>
                  <a:lnTo>
                    <a:pt x="973023" y="1447698"/>
                  </a:lnTo>
                  <a:lnTo>
                    <a:pt x="973023" y="1443101"/>
                  </a:lnTo>
                  <a:lnTo>
                    <a:pt x="976604" y="1410182"/>
                  </a:lnTo>
                  <a:lnTo>
                    <a:pt x="986701" y="1386776"/>
                  </a:lnTo>
                  <a:lnTo>
                    <a:pt x="1002398" y="1372781"/>
                  </a:lnTo>
                  <a:lnTo>
                    <a:pt x="1022769" y="1368132"/>
                  </a:lnTo>
                  <a:lnTo>
                    <a:pt x="1042885" y="1372781"/>
                  </a:lnTo>
                  <a:lnTo>
                    <a:pt x="1058468" y="1386776"/>
                  </a:lnTo>
                  <a:lnTo>
                    <a:pt x="1068527" y="1410182"/>
                  </a:lnTo>
                  <a:lnTo>
                    <a:pt x="1072095" y="1443101"/>
                  </a:lnTo>
                  <a:lnTo>
                    <a:pt x="1072095" y="1348193"/>
                  </a:lnTo>
                  <a:lnTo>
                    <a:pt x="1064209" y="1342580"/>
                  </a:lnTo>
                  <a:lnTo>
                    <a:pt x="1022769" y="1334630"/>
                  </a:lnTo>
                  <a:lnTo>
                    <a:pt x="981075" y="1342580"/>
                  </a:lnTo>
                  <a:lnTo>
                    <a:pt x="949502" y="1364932"/>
                  </a:lnTo>
                  <a:lnTo>
                    <a:pt x="929500" y="1399463"/>
                  </a:lnTo>
                  <a:lnTo>
                    <a:pt x="922502" y="1443926"/>
                  </a:lnTo>
                  <a:lnTo>
                    <a:pt x="922502" y="1446860"/>
                  </a:lnTo>
                  <a:lnTo>
                    <a:pt x="929500" y="1491322"/>
                  </a:lnTo>
                  <a:lnTo>
                    <a:pt x="949502" y="1525854"/>
                  </a:lnTo>
                  <a:lnTo>
                    <a:pt x="981075" y="1548206"/>
                  </a:lnTo>
                  <a:lnTo>
                    <a:pt x="1022769" y="1556156"/>
                  </a:lnTo>
                  <a:lnTo>
                    <a:pt x="1064209" y="1548206"/>
                  </a:lnTo>
                  <a:lnTo>
                    <a:pt x="1095667" y="1525854"/>
                  </a:lnTo>
                  <a:lnTo>
                    <a:pt x="1097508" y="1522653"/>
                  </a:lnTo>
                  <a:lnTo>
                    <a:pt x="1115631" y="1491322"/>
                  </a:lnTo>
                  <a:lnTo>
                    <a:pt x="1122616" y="1446860"/>
                  </a:lnTo>
                  <a:lnTo>
                    <a:pt x="1122616" y="1443926"/>
                  </a:lnTo>
                  <a:close/>
                </a:path>
                <a:path w="4087495" h="2021204">
                  <a:moveTo>
                    <a:pt x="1140523" y="222592"/>
                  </a:moveTo>
                  <a:lnTo>
                    <a:pt x="1096759" y="215480"/>
                  </a:lnTo>
                  <a:lnTo>
                    <a:pt x="1089456" y="238988"/>
                  </a:lnTo>
                  <a:lnTo>
                    <a:pt x="1079461" y="254368"/>
                  </a:lnTo>
                  <a:lnTo>
                    <a:pt x="1066774" y="262763"/>
                  </a:lnTo>
                  <a:lnTo>
                    <a:pt x="1051407" y="265303"/>
                  </a:lnTo>
                  <a:lnTo>
                    <a:pt x="1030605" y="260388"/>
                  </a:lnTo>
                  <a:lnTo>
                    <a:pt x="1015111" y="245999"/>
                  </a:lnTo>
                  <a:lnTo>
                    <a:pt x="1005420" y="222732"/>
                  </a:lnTo>
                  <a:lnTo>
                    <a:pt x="1002080" y="191198"/>
                  </a:lnTo>
                  <a:lnTo>
                    <a:pt x="1002080" y="186588"/>
                  </a:lnTo>
                  <a:lnTo>
                    <a:pt x="1005420" y="154863"/>
                  </a:lnTo>
                  <a:lnTo>
                    <a:pt x="1015111" y="131622"/>
                  </a:lnTo>
                  <a:lnTo>
                    <a:pt x="1030605" y="117335"/>
                  </a:lnTo>
                  <a:lnTo>
                    <a:pt x="1051407" y="112471"/>
                  </a:lnTo>
                  <a:lnTo>
                    <a:pt x="1067028" y="115138"/>
                  </a:lnTo>
                  <a:lnTo>
                    <a:pt x="1079411" y="123456"/>
                  </a:lnTo>
                  <a:lnTo>
                    <a:pt x="1088720" y="137909"/>
                  </a:lnTo>
                  <a:lnTo>
                    <a:pt x="1095171" y="158940"/>
                  </a:lnTo>
                  <a:lnTo>
                    <a:pt x="1138936" y="151828"/>
                  </a:lnTo>
                  <a:lnTo>
                    <a:pt x="1121714" y="112471"/>
                  </a:lnTo>
                  <a:lnTo>
                    <a:pt x="1083767" y="83223"/>
                  </a:lnTo>
                  <a:lnTo>
                    <a:pt x="1050607" y="78117"/>
                  </a:lnTo>
                  <a:lnTo>
                    <a:pt x="1009954" y="86067"/>
                  </a:lnTo>
                  <a:lnTo>
                    <a:pt x="978700" y="108432"/>
                  </a:lnTo>
                  <a:lnTo>
                    <a:pt x="958634" y="142963"/>
                  </a:lnTo>
                  <a:lnTo>
                    <a:pt x="951560" y="187426"/>
                  </a:lnTo>
                  <a:lnTo>
                    <a:pt x="951560" y="190360"/>
                  </a:lnTo>
                  <a:lnTo>
                    <a:pt x="958977" y="235877"/>
                  </a:lnTo>
                  <a:lnTo>
                    <a:pt x="979601" y="270294"/>
                  </a:lnTo>
                  <a:lnTo>
                    <a:pt x="1010958" y="292061"/>
                  </a:lnTo>
                  <a:lnTo>
                    <a:pt x="1050607" y="299656"/>
                  </a:lnTo>
                  <a:lnTo>
                    <a:pt x="1084237" y="294741"/>
                  </a:lnTo>
                  <a:lnTo>
                    <a:pt x="1110780" y="280123"/>
                  </a:lnTo>
                  <a:lnTo>
                    <a:pt x="1122426" y="265303"/>
                  </a:lnTo>
                  <a:lnTo>
                    <a:pt x="1129715" y="256019"/>
                  </a:lnTo>
                  <a:lnTo>
                    <a:pt x="1140523" y="222592"/>
                  </a:lnTo>
                  <a:close/>
                </a:path>
                <a:path w="4087495" h="2021204">
                  <a:moveTo>
                    <a:pt x="1222502" y="945692"/>
                  </a:moveTo>
                  <a:lnTo>
                    <a:pt x="1216863" y="897280"/>
                  </a:lnTo>
                  <a:lnTo>
                    <a:pt x="1200289" y="858266"/>
                  </a:lnTo>
                  <a:lnTo>
                    <a:pt x="1173073" y="829094"/>
                  </a:lnTo>
                  <a:lnTo>
                    <a:pt x="1135837" y="811060"/>
                  </a:lnTo>
                  <a:lnTo>
                    <a:pt x="1130350" y="810336"/>
                  </a:lnTo>
                  <a:lnTo>
                    <a:pt x="1130350" y="916901"/>
                  </a:lnTo>
                  <a:lnTo>
                    <a:pt x="1047102" y="916901"/>
                  </a:lnTo>
                  <a:lnTo>
                    <a:pt x="1052334" y="889850"/>
                  </a:lnTo>
                  <a:lnTo>
                    <a:pt x="1061504" y="871677"/>
                  </a:lnTo>
                  <a:lnTo>
                    <a:pt x="1074191" y="861466"/>
                  </a:lnTo>
                  <a:lnTo>
                    <a:pt x="1090028" y="858266"/>
                  </a:lnTo>
                  <a:lnTo>
                    <a:pt x="1106563" y="861237"/>
                  </a:lnTo>
                  <a:lnTo>
                    <a:pt x="1118628" y="871093"/>
                  </a:lnTo>
                  <a:lnTo>
                    <a:pt x="1126477" y="889190"/>
                  </a:lnTo>
                  <a:lnTo>
                    <a:pt x="1130350" y="916901"/>
                  </a:lnTo>
                  <a:lnTo>
                    <a:pt x="1130350" y="810336"/>
                  </a:lnTo>
                  <a:lnTo>
                    <a:pt x="1088986" y="804849"/>
                  </a:lnTo>
                  <a:lnTo>
                    <a:pt x="1044917" y="811390"/>
                  </a:lnTo>
                  <a:lnTo>
                    <a:pt x="1007541" y="829957"/>
                  </a:lnTo>
                  <a:lnTo>
                    <a:pt x="978636" y="859028"/>
                  </a:lnTo>
                  <a:lnTo>
                    <a:pt x="959993" y="897077"/>
                  </a:lnTo>
                  <a:lnTo>
                    <a:pt x="953376" y="942555"/>
                  </a:lnTo>
                  <a:lnTo>
                    <a:pt x="953376" y="948842"/>
                  </a:lnTo>
                  <a:lnTo>
                    <a:pt x="960094" y="995527"/>
                  </a:lnTo>
                  <a:lnTo>
                    <a:pt x="979258" y="1033729"/>
                  </a:lnTo>
                  <a:lnTo>
                    <a:pt x="1009357" y="1062355"/>
                  </a:lnTo>
                  <a:lnTo>
                    <a:pt x="1048880" y="1080312"/>
                  </a:lnTo>
                  <a:lnTo>
                    <a:pt x="1096314" y="1086548"/>
                  </a:lnTo>
                  <a:lnTo>
                    <a:pt x="1137500" y="1081443"/>
                  </a:lnTo>
                  <a:lnTo>
                    <a:pt x="1172946" y="1066914"/>
                  </a:lnTo>
                  <a:lnTo>
                    <a:pt x="1201229" y="1044130"/>
                  </a:lnTo>
                  <a:lnTo>
                    <a:pt x="1209522" y="1031570"/>
                  </a:lnTo>
                  <a:lnTo>
                    <a:pt x="1220927" y="1014285"/>
                  </a:lnTo>
                  <a:lnTo>
                    <a:pt x="1157046" y="989152"/>
                  </a:lnTo>
                  <a:lnTo>
                    <a:pt x="1143038" y="1008595"/>
                  </a:lnTo>
                  <a:lnTo>
                    <a:pt x="1128649" y="1021753"/>
                  </a:lnTo>
                  <a:lnTo>
                    <a:pt x="1114044" y="1029208"/>
                  </a:lnTo>
                  <a:lnTo>
                    <a:pt x="1099451" y="1031570"/>
                  </a:lnTo>
                  <a:lnTo>
                    <a:pt x="1078750" y="1027836"/>
                  </a:lnTo>
                  <a:lnTo>
                    <a:pt x="1062609" y="1015860"/>
                  </a:lnTo>
                  <a:lnTo>
                    <a:pt x="1051674" y="994460"/>
                  </a:lnTo>
                  <a:lnTo>
                    <a:pt x="1046581" y="962456"/>
                  </a:lnTo>
                  <a:lnTo>
                    <a:pt x="1222502" y="962456"/>
                  </a:lnTo>
                  <a:lnTo>
                    <a:pt x="1222502" y="945692"/>
                  </a:lnTo>
                  <a:close/>
                </a:path>
                <a:path w="4087495" h="2021204">
                  <a:moveTo>
                    <a:pt x="1351800" y="712190"/>
                  </a:moveTo>
                  <a:lnTo>
                    <a:pt x="1259649" y="712190"/>
                  </a:lnTo>
                  <a:lnTo>
                    <a:pt x="1259649" y="1078687"/>
                  </a:lnTo>
                  <a:lnTo>
                    <a:pt x="1351800" y="1078687"/>
                  </a:lnTo>
                  <a:lnTo>
                    <a:pt x="1351800" y="712190"/>
                  </a:lnTo>
                  <a:close/>
                </a:path>
                <a:path w="4087495" h="2021204">
                  <a:moveTo>
                    <a:pt x="1351800" y="84404"/>
                  </a:moveTo>
                  <a:lnTo>
                    <a:pt x="1302473" y="84404"/>
                  </a:lnTo>
                  <a:lnTo>
                    <a:pt x="1302473" y="198310"/>
                  </a:lnTo>
                  <a:lnTo>
                    <a:pt x="1299210" y="223901"/>
                  </a:lnTo>
                  <a:lnTo>
                    <a:pt x="1289799" y="243433"/>
                  </a:lnTo>
                  <a:lnTo>
                    <a:pt x="1274787" y="255905"/>
                  </a:lnTo>
                  <a:lnTo>
                    <a:pt x="1254734" y="260299"/>
                  </a:lnTo>
                  <a:lnTo>
                    <a:pt x="1239253" y="257530"/>
                  </a:lnTo>
                  <a:lnTo>
                    <a:pt x="1228483" y="249199"/>
                  </a:lnTo>
                  <a:lnTo>
                    <a:pt x="1222171" y="235204"/>
                  </a:lnTo>
                  <a:lnTo>
                    <a:pt x="1220127" y="215480"/>
                  </a:lnTo>
                  <a:lnTo>
                    <a:pt x="1220127" y="84404"/>
                  </a:lnTo>
                  <a:lnTo>
                    <a:pt x="1171194" y="84404"/>
                  </a:lnTo>
                  <a:lnTo>
                    <a:pt x="1171194" y="225107"/>
                  </a:lnTo>
                  <a:lnTo>
                    <a:pt x="1175131" y="254241"/>
                  </a:lnTo>
                  <a:lnTo>
                    <a:pt x="1187208" y="277926"/>
                  </a:lnTo>
                  <a:lnTo>
                    <a:pt x="1207782" y="293839"/>
                  </a:lnTo>
                  <a:lnTo>
                    <a:pt x="1237234" y="299656"/>
                  </a:lnTo>
                  <a:lnTo>
                    <a:pt x="1257439" y="296811"/>
                  </a:lnTo>
                  <a:lnTo>
                    <a:pt x="1275372" y="288239"/>
                  </a:lnTo>
                  <a:lnTo>
                    <a:pt x="1290548" y="273862"/>
                  </a:lnTo>
                  <a:lnTo>
                    <a:pt x="1298536" y="260299"/>
                  </a:lnTo>
                  <a:lnTo>
                    <a:pt x="1302473" y="253593"/>
                  </a:lnTo>
                  <a:lnTo>
                    <a:pt x="1302473" y="293370"/>
                  </a:lnTo>
                  <a:lnTo>
                    <a:pt x="1351800" y="293370"/>
                  </a:lnTo>
                  <a:lnTo>
                    <a:pt x="1351800" y="253593"/>
                  </a:lnTo>
                  <a:lnTo>
                    <a:pt x="1351800" y="84404"/>
                  </a:lnTo>
                  <a:close/>
                </a:path>
                <a:path w="4087495" h="2021204">
                  <a:moveTo>
                    <a:pt x="1474749" y="1456080"/>
                  </a:moveTo>
                  <a:lnTo>
                    <a:pt x="1426603" y="1448536"/>
                  </a:lnTo>
                  <a:lnTo>
                    <a:pt x="1417599" y="1479105"/>
                  </a:lnTo>
                  <a:lnTo>
                    <a:pt x="1403527" y="1500200"/>
                  </a:lnTo>
                  <a:lnTo>
                    <a:pt x="1384985" y="1512430"/>
                  </a:lnTo>
                  <a:lnTo>
                    <a:pt x="1362557" y="1516380"/>
                  </a:lnTo>
                  <a:lnTo>
                    <a:pt x="1334490" y="1509966"/>
                  </a:lnTo>
                  <a:lnTo>
                    <a:pt x="1312329" y="1489887"/>
                  </a:lnTo>
                  <a:lnTo>
                    <a:pt x="1297774" y="1454899"/>
                  </a:lnTo>
                  <a:lnTo>
                    <a:pt x="1292529" y="1403718"/>
                  </a:lnTo>
                  <a:lnTo>
                    <a:pt x="1292529" y="1402892"/>
                  </a:lnTo>
                  <a:lnTo>
                    <a:pt x="1297546" y="1352778"/>
                  </a:lnTo>
                  <a:lnTo>
                    <a:pt x="1311732" y="1317675"/>
                  </a:lnTo>
                  <a:lnTo>
                    <a:pt x="1333830" y="1297012"/>
                  </a:lnTo>
                  <a:lnTo>
                    <a:pt x="1362557" y="1290243"/>
                  </a:lnTo>
                  <a:lnTo>
                    <a:pt x="1385392" y="1294320"/>
                  </a:lnTo>
                  <a:lnTo>
                    <a:pt x="1403235" y="1306576"/>
                  </a:lnTo>
                  <a:lnTo>
                    <a:pt x="1416151" y="1326984"/>
                  </a:lnTo>
                  <a:lnTo>
                    <a:pt x="1424216" y="1355572"/>
                  </a:lnTo>
                  <a:lnTo>
                    <a:pt x="1472361" y="1347609"/>
                  </a:lnTo>
                  <a:lnTo>
                    <a:pt x="1458722" y="1305394"/>
                  </a:lnTo>
                  <a:lnTo>
                    <a:pt x="1447114" y="1290243"/>
                  </a:lnTo>
                  <a:lnTo>
                    <a:pt x="1435455" y="1275003"/>
                  </a:lnTo>
                  <a:lnTo>
                    <a:pt x="1403096" y="1256626"/>
                  </a:lnTo>
                  <a:lnTo>
                    <a:pt x="1362151" y="1250467"/>
                  </a:lnTo>
                  <a:lnTo>
                    <a:pt x="1319415" y="1257427"/>
                  </a:lnTo>
                  <a:lnTo>
                    <a:pt x="1284808" y="1277467"/>
                  </a:lnTo>
                  <a:lnTo>
                    <a:pt x="1259128" y="1309255"/>
                  </a:lnTo>
                  <a:lnTo>
                    <a:pt x="1243139" y="1351495"/>
                  </a:lnTo>
                  <a:lnTo>
                    <a:pt x="1237640" y="1402892"/>
                  </a:lnTo>
                  <a:lnTo>
                    <a:pt x="1237640" y="1403718"/>
                  </a:lnTo>
                  <a:lnTo>
                    <a:pt x="1243520" y="1457045"/>
                  </a:lnTo>
                  <a:lnTo>
                    <a:pt x="1260246" y="1499539"/>
                  </a:lnTo>
                  <a:lnTo>
                    <a:pt x="1286446" y="1530604"/>
                  </a:lnTo>
                  <a:lnTo>
                    <a:pt x="1320736" y="1549679"/>
                  </a:lnTo>
                  <a:lnTo>
                    <a:pt x="1361757" y="1556156"/>
                  </a:lnTo>
                  <a:lnTo>
                    <a:pt x="1402511" y="1549882"/>
                  </a:lnTo>
                  <a:lnTo>
                    <a:pt x="1436001" y="1531086"/>
                  </a:lnTo>
                  <a:lnTo>
                    <a:pt x="1447571" y="1516380"/>
                  </a:lnTo>
                  <a:lnTo>
                    <a:pt x="1460614" y="1499806"/>
                  </a:lnTo>
                  <a:lnTo>
                    <a:pt x="1474749" y="1456080"/>
                  </a:lnTo>
                  <a:close/>
                </a:path>
                <a:path w="4087495" h="2021204">
                  <a:moveTo>
                    <a:pt x="1515745" y="84404"/>
                  </a:moveTo>
                  <a:lnTo>
                    <a:pt x="1458455" y="84404"/>
                  </a:lnTo>
                  <a:lnTo>
                    <a:pt x="1458455" y="24104"/>
                  </a:lnTo>
                  <a:lnTo>
                    <a:pt x="1409534" y="24104"/>
                  </a:lnTo>
                  <a:lnTo>
                    <a:pt x="1409534" y="84404"/>
                  </a:lnTo>
                  <a:lnTo>
                    <a:pt x="1379283" y="84404"/>
                  </a:lnTo>
                  <a:lnTo>
                    <a:pt x="1379283" y="118745"/>
                  </a:lnTo>
                  <a:lnTo>
                    <a:pt x="1409534" y="118745"/>
                  </a:lnTo>
                  <a:lnTo>
                    <a:pt x="1409534" y="230974"/>
                  </a:lnTo>
                  <a:lnTo>
                    <a:pt x="1412786" y="260794"/>
                  </a:lnTo>
                  <a:lnTo>
                    <a:pt x="1423301" y="281063"/>
                  </a:lnTo>
                  <a:lnTo>
                    <a:pt x="1442262" y="292633"/>
                  </a:lnTo>
                  <a:lnTo>
                    <a:pt x="1470799" y="296303"/>
                  </a:lnTo>
                  <a:lnTo>
                    <a:pt x="1481493" y="295998"/>
                  </a:lnTo>
                  <a:lnTo>
                    <a:pt x="1492529" y="295097"/>
                  </a:lnTo>
                  <a:lnTo>
                    <a:pt x="1503629" y="293649"/>
                  </a:lnTo>
                  <a:lnTo>
                    <a:pt x="1514551" y="291693"/>
                  </a:lnTo>
                  <a:lnTo>
                    <a:pt x="1514551" y="258203"/>
                  </a:lnTo>
                  <a:lnTo>
                    <a:pt x="1514551" y="255270"/>
                  </a:lnTo>
                  <a:lnTo>
                    <a:pt x="1505762" y="256425"/>
                  </a:lnTo>
                  <a:lnTo>
                    <a:pt x="1497355" y="257365"/>
                  </a:lnTo>
                  <a:lnTo>
                    <a:pt x="1489379" y="257975"/>
                  </a:lnTo>
                  <a:lnTo>
                    <a:pt x="1481937" y="258203"/>
                  </a:lnTo>
                  <a:lnTo>
                    <a:pt x="1471218" y="256768"/>
                  </a:lnTo>
                  <a:lnTo>
                    <a:pt x="1463929" y="252120"/>
                  </a:lnTo>
                  <a:lnTo>
                    <a:pt x="1459776" y="243713"/>
                  </a:lnTo>
                  <a:lnTo>
                    <a:pt x="1458455" y="230974"/>
                  </a:lnTo>
                  <a:lnTo>
                    <a:pt x="1458455" y="118745"/>
                  </a:lnTo>
                  <a:lnTo>
                    <a:pt x="1515745" y="118745"/>
                  </a:lnTo>
                  <a:lnTo>
                    <a:pt x="1515745" y="84404"/>
                  </a:lnTo>
                  <a:close/>
                </a:path>
                <a:path w="4087495" h="2021204">
                  <a:moveTo>
                    <a:pt x="1559928" y="1256741"/>
                  </a:moveTo>
                  <a:lnTo>
                    <a:pt x="1510995" y="1256741"/>
                  </a:lnTo>
                  <a:lnTo>
                    <a:pt x="1510995" y="1549882"/>
                  </a:lnTo>
                  <a:lnTo>
                    <a:pt x="1559928" y="1549882"/>
                  </a:lnTo>
                  <a:lnTo>
                    <a:pt x="1559928" y="1256741"/>
                  </a:lnTo>
                  <a:close/>
                </a:path>
                <a:path w="4087495" h="2021204">
                  <a:moveTo>
                    <a:pt x="1599717" y="84404"/>
                  </a:moveTo>
                  <a:lnTo>
                    <a:pt x="1550784" y="84404"/>
                  </a:lnTo>
                  <a:lnTo>
                    <a:pt x="1550784" y="293370"/>
                  </a:lnTo>
                  <a:lnTo>
                    <a:pt x="1599717" y="293370"/>
                  </a:lnTo>
                  <a:lnTo>
                    <a:pt x="1599717" y="84404"/>
                  </a:lnTo>
                  <a:close/>
                </a:path>
                <a:path w="4087495" h="2021204">
                  <a:moveTo>
                    <a:pt x="1599717" y="5257"/>
                  </a:moveTo>
                  <a:lnTo>
                    <a:pt x="1550784" y="5257"/>
                  </a:lnTo>
                  <a:lnTo>
                    <a:pt x="1550784" y="54673"/>
                  </a:lnTo>
                  <a:lnTo>
                    <a:pt x="1599717" y="54673"/>
                  </a:lnTo>
                  <a:lnTo>
                    <a:pt x="1599717" y="5257"/>
                  </a:lnTo>
                  <a:close/>
                </a:path>
                <a:path w="4087495" h="2021204">
                  <a:moveTo>
                    <a:pt x="1643951" y="921092"/>
                  </a:moveTo>
                  <a:lnTo>
                    <a:pt x="1636458" y="870458"/>
                  </a:lnTo>
                  <a:lnTo>
                    <a:pt x="1613446" y="834110"/>
                  </a:lnTo>
                  <a:lnTo>
                    <a:pt x="1574152" y="812190"/>
                  </a:lnTo>
                  <a:lnTo>
                    <a:pt x="1517764" y="804849"/>
                  </a:lnTo>
                  <a:lnTo>
                    <a:pt x="1471599" y="811161"/>
                  </a:lnTo>
                  <a:lnTo>
                    <a:pt x="1436674" y="828611"/>
                  </a:lnTo>
                  <a:lnTo>
                    <a:pt x="1412849" y="855002"/>
                  </a:lnTo>
                  <a:lnTo>
                    <a:pt x="1399959" y="888111"/>
                  </a:lnTo>
                  <a:lnTo>
                    <a:pt x="1481645" y="898055"/>
                  </a:lnTo>
                  <a:lnTo>
                    <a:pt x="1487297" y="884224"/>
                  </a:lnTo>
                  <a:lnTo>
                    <a:pt x="1495056" y="874229"/>
                  </a:lnTo>
                  <a:lnTo>
                    <a:pt x="1505280" y="868159"/>
                  </a:lnTo>
                  <a:lnTo>
                    <a:pt x="1518297" y="866114"/>
                  </a:lnTo>
                  <a:lnTo>
                    <a:pt x="1532801" y="868464"/>
                  </a:lnTo>
                  <a:lnTo>
                    <a:pt x="1543291" y="875474"/>
                  </a:lnTo>
                  <a:lnTo>
                    <a:pt x="1549654" y="887107"/>
                  </a:lnTo>
                  <a:lnTo>
                    <a:pt x="1551800" y="903287"/>
                  </a:lnTo>
                  <a:lnTo>
                    <a:pt x="1551800" y="913244"/>
                  </a:lnTo>
                  <a:lnTo>
                    <a:pt x="1551800" y="957211"/>
                  </a:lnTo>
                  <a:lnTo>
                    <a:pt x="1551800" y="980770"/>
                  </a:lnTo>
                  <a:lnTo>
                    <a:pt x="1548790" y="1001636"/>
                  </a:lnTo>
                  <a:lnTo>
                    <a:pt x="1540281" y="1016901"/>
                  </a:lnTo>
                  <a:lnTo>
                    <a:pt x="1527060" y="1026287"/>
                  </a:lnTo>
                  <a:lnTo>
                    <a:pt x="1509915" y="1029474"/>
                  </a:lnTo>
                  <a:lnTo>
                    <a:pt x="1497723" y="1027455"/>
                  </a:lnTo>
                  <a:lnTo>
                    <a:pt x="1487728" y="1021549"/>
                  </a:lnTo>
                  <a:lnTo>
                    <a:pt x="1480985" y="1012012"/>
                  </a:lnTo>
                  <a:lnTo>
                    <a:pt x="1478508" y="999096"/>
                  </a:lnTo>
                  <a:lnTo>
                    <a:pt x="1481467" y="984084"/>
                  </a:lnTo>
                  <a:lnTo>
                    <a:pt x="1492377" y="971677"/>
                  </a:lnTo>
                  <a:lnTo>
                    <a:pt x="1514284" y="962507"/>
                  </a:lnTo>
                  <a:lnTo>
                    <a:pt x="1550225" y="957211"/>
                  </a:lnTo>
                  <a:lnTo>
                    <a:pt x="1551800" y="957211"/>
                  </a:lnTo>
                  <a:lnTo>
                    <a:pt x="1551800" y="913244"/>
                  </a:lnTo>
                  <a:lnTo>
                    <a:pt x="1464017" y="922477"/>
                  </a:lnTo>
                  <a:lnTo>
                    <a:pt x="1416062" y="941438"/>
                  </a:lnTo>
                  <a:lnTo>
                    <a:pt x="1385824" y="1004862"/>
                  </a:lnTo>
                  <a:lnTo>
                    <a:pt x="1392415" y="1037755"/>
                  </a:lnTo>
                  <a:lnTo>
                    <a:pt x="1410690" y="1062659"/>
                  </a:lnTo>
                  <a:lnTo>
                    <a:pt x="1438402" y="1078420"/>
                  </a:lnTo>
                  <a:lnTo>
                    <a:pt x="1473263" y="1083919"/>
                  </a:lnTo>
                  <a:lnTo>
                    <a:pt x="1499412" y="1081239"/>
                  </a:lnTo>
                  <a:lnTo>
                    <a:pt x="1521828" y="1073061"/>
                  </a:lnTo>
                  <a:lnTo>
                    <a:pt x="1540116" y="1059192"/>
                  </a:lnTo>
                  <a:lnTo>
                    <a:pt x="1553895" y="1039418"/>
                  </a:lnTo>
                  <a:lnTo>
                    <a:pt x="1553895" y="1078687"/>
                  </a:lnTo>
                  <a:lnTo>
                    <a:pt x="1643951" y="1078687"/>
                  </a:lnTo>
                  <a:lnTo>
                    <a:pt x="1643951" y="1039418"/>
                  </a:lnTo>
                  <a:lnTo>
                    <a:pt x="1643951" y="1029474"/>
                  </a:lnTo>
                  <a:lnTo>
                    <a:pt x="1643951" y="957211"/>
                  </a:lnTo>
                  <a:lnTo>
                    <a:pt x="1643951" y="921092"/>
                  </a:lnTo>
                  <a:close/>
                </a:path>
                <a:path w="4087495" h="2021204">
                  <a:moveTo>
                    <a:pt x="1783524" y="1340904"/>
                  </a:moveTo>
                  <a:lnTo>
                    <a:pt x="1734185" y="1340904"/>
                  </a:lnTo>
                  <a:lnTo>
                    <a:pt x="1734185" y="1454823"/>
                  </a:lnTo>
                  <a:lnTo>
                    <a:pt x="1730921" y="1480400"/>
                  </a:lnTo>
                  <a:lnTo>
                    <a:pt x="1721510" y="1499946"/>
                  </a:lnTo>
                  <a:lnTo>
                    <a:pt x="1706499" y="1512417"/>
                  </a:lnTo>
                  <a:lnTo>
                    <a:pt x="1686445" y="1516799"/>
                  </a:lnTo>
                  <a:lnTo>
                    <a:pt x="1670964" y="1514043"/>
                  </a:lnTo>
                  <a:lnTo>
                    <a:pt x="1660194" y="1505699"/>
                  </a:lnTo>
                  <a:lnTo>
                    <a:pt x="1653882" y="1491703"/>
                  </a:lnTo>
                  <a:lnTo>
                    <a:pt x="1651838" y="1471980"/>
                  </a:lnTo>
                  <a:lnTo>
                    <a:pt x="1651838" y="1340904"/>
                  </a:lnTo>
                  <a:lnTo>
                    <a:pt x="1602905" y="1340904"/>
                  </a:lnTo>
                  <a:lnTo>
                    <a:pt x="1602905" y="1481620"/>
                  </a:lnTo>
                  <a:lnTo>
                    <a:pt x="1606842" y="1510753"/>
                  </a:lnTo>
                  <a:lnTo>
                    <a:pt x="1618919" y="1534439"/>
                  </a:lnTo>
                  <a:lnTo>
                    <a:pt x="1639493" y="1550339"/>
                  </a:lnTo>
                  <a:lnTo>
                    <a:pt x="1668945" y="1556156"/>
                  </a:lnTo>
                  <a:lnTo>
                    <a:pt x="1689150" y="1553324"/>
                  </a:lnTo>
                  <a:lnTo>
                    <a:pt x="1707083" y="1544751"/>
                  </a:lnTo>
                  <a:lnTo>
                    <a:pt x="1722259" y="1530362"/>
                  </a:lnTo>
                  <a:lnTo>
                    <a:pt x="1730248" y="1516799"/>
                  </a:lnTo>
                  <a:lnTo>
                    <a:pt x="1734185" y="1510093"/>
                  </a:lnTo>
                  <a:lnTo>
                    <a:pt x="1734185" y="1549882"/>
                  </a:lnTo>
                  <a:lnTo>
                    <a:pt x="1783524" y="1549882"/>
                  </a:lnTo>
                  <a:lnTo>
                    <a:pt x="1783524" y="1510093"/>
                  </a:lnTo>
                  <a:lnTo>
                    <a:pt x="1783524" y="1340904"/>
                  </a:lnTo>
                  <a:close/>
                </a:path>
                <a:path w="4087495" h="2021204">
                  <a:moveTo>
                    <a:pt x="1822119" y="84404"/>
                  </a:moveTo>
                  <a:lnTo>
                    <a:pt x="1776768" y="84404"/>
                  </a:lnTo>
                  <a:lnTo>
                    <a:pt x="1729028" y="254431"/>
                  </a:lnTo>
                  <a:lnTo>
                    <a:pt x="1681276" y="84404"/>
                  </a:lnTo>
                  <a:lnTo>
                    <a:pt x="1629562" y="84404"/>
                  </a:lnTo>
                  <a:lnTo>
                    <a:pt x="1694815" y="293370"/>
                  </a:lnTo>
                  <a:lnTo>
                    <a:pt x="1756867" y="293370"/>
                  </a:lnTo>
                  <a:lnTo>
                    <a:pt x="1769033" y="254431"/>
                  </a:lnTo>
                  <a:lnTo>
                    <a:pt x="1822119" y="84404"/>
                  </a:lnTo>
                  <a:close/>
                </a:path>
                <a:path w="4087495" h="2021204">
                  <a:moveTo>
                    <a:pt x="2023452" y="1443101"/>
                  </a:moveTo>
                  <a:lnTo>
                    <a:pt x="2017509" y="1400352"/>
                  </a:lnTo>
                  <a:lnTo>
                    <a:pt x="2001748" y="1368132"/>
                  </a:lnTo>
                  <a:lnTo>
                    <a:pt x="2000681" y="1365935"/>
                  </a:lnTo>
                  <a:lnTo>
                    <a:pt x="1974443" y="1342974"/>
                  </a:lnTo>
                  <a:lnTo>
                    <a:pt x="1972919" y="1342605"/>
                  </a:lnTo>
                  <a:lnTo>
                    <a:pt x="1972919" y="1443101"/>
                  </a:lnTo>
                  <a:lnTo>
                    <a:pt x="1972919" y="1447698"/>
                  </a:lnTo>
                  <a:lnTo>
                    <a:pt x="1969350" y="1480616"/>
                  </a:lnTo>
                  <a:lnTo>
                    <a:pt x="1959254" y="1504022"/>
                  </a:lnTo>
                  <a:lnTo>
                    <a:pt x="1943557" y="1518005"/>
                  </a:lnTo>
                  <a:lnTo>
                    <a:pt x="1923199" y="1522653"/>
                  </a:lnTo>
                  <a:lnTo>
                    <a:pt x="1904136" y="1517421"/>
                  </a:lnTo>
                  <a:lnTo>
                    <a:pt x="1898700" y="1512189"/>
                  </a:lnTo>
                  <a:lnTo>
                    <a:pt x="1888578" y="1502448"/>
                  </a:lnTo>
                  <a:lnTo>
                    <a:pt x="1878101" y="1478838"/>
                  </a:lnTo>
                  <a:lnTo>
                    <a:pt x="1874266" y="1447698"/>
                  </a:lnTo>
                  <a:lnTo>
                    <a:pt x="1874266" y="1443101"/>
                  </a:lnTo>
                  <a:lnTo>
                    <a:pt x="1888578" y="1388186"/>
                  </a:lnTo>
                  <a:lnTo>
                    <a:pt x="1923199" y="1368132"/>
                  </a:lnTo>
                  <a:lnTo>
                    <a:pt x="1943557" y="1372781"/>
                  </a:lnTo>
                  <a:lnTo>
                    <a:pt x="1959254" y="1386776"/>
                  </a:lnTo>
                  <a:lnTo>
                    <a:pt x="1969350" y="1410182"/>
                  </a:lnTo>
                  <a:lnTo>
                    <a:pt x="1972919" y="1443101"/>
                  </a:lnTo>
                  <a:lnTo>
                    <a:pt x="1972919" y="1342605"/>
                  </a:lnTo>
                  <a:lnTo>
                    <a:pt x="1940306" y="1334630"/>
                  </a:lnTo>
                  <a:lnTo>
                    <a:pt x="1919605" y="1337716"/>
                  </a:lnTo>
                  <a:lnTo>
                    <a:pt x="1901469" y="1346517"/>
                  </a:lnTo>
                  <a:lnTo>
                    <a:pt x="1886546" y="1360246"/>
                  </a:lnTo>
                  <a:lnTo>
                    <a:pt x="1875459" y="1378191"/>
                  </a:lnTo>
                  <a:lnTo>
                    <a:pt x="1875459" y="1256741"/>
                  </a:lnTo>
                  <a:lnTo>
                    <a:pt x="1826514" y="1256741"/>
                  </a:lnTo>
                  <a:lnTo>
                    <a:pt x="1826514" y="1549882"/>
                  </a:lnTo>
                  <a:lnTo>
                    <a:pt x="1875459" y="1549882"/>
                  </a:lnTo>
                  <a:lnTo>
                    <a:pt x="1875459" y="1512189"/>
                  </a:lnTo>
                  <a:lnTo>
                    <a:pt x="1886546" y="1530184"/>
                  </a:lnTo>
                  <a:lnTo>
                    <a:pt x="1901469" y="1544066"/>
                  </a:lnTo>
                  <a:lnTo>
                    <a:pt x="1919605" y="1552994"/>
                  </a:lnTo>
                  <a:lnTo>
                    <a:pt x="1940306" y="1556156"/>
                  </a:lnTo>
                  <a:lnTo>
                    <a:pt x="1974443" y="1547749"/>
                  </a:lnTo>
                  <a:lnTo>
                    <a:pt x="2000681" y="1524698"/>
                  </a:lnTo>
                  <a:lnTo>
                    <a:pt x="2001672" y="1522653"/>
                  </a:lnTo>
                  <a:lnTo>
                    <a:pt x="2017509" y="1490268"/>
                  </a:lnTo>
                  <a:lnTo>
                    <a:pt x="2023452" y="1447698"/>
                  </a:lnTo>
                  <a:lnTo>
                    <a:pt x="2023452" y="1443101"/>
                  </a:lnTo>
                  <a:close/>
                </a:path>
                <a:path w="4087495" h="2021204">
                  <a:moveTo>
                    <a:pt x="2024240" y="197053"/>
                  </a:moveTo>
                  <a:lnTo>
                    <a:pt x="2024189" y="187426"/>
                  </a:lnTo>
                  <a:lnTo>
                    <a:pt x="2021586" y="167741"/>
                  </a:lnTo>
                  <a:lnTo>
                    <a:pt x="2018131" y="141554"/>
                  </a:lnTo>
                  <a:lnTo>
                    <a:pt x="2002294" y="111213"/>
                  </a:lnTo>
                  <a:lnTo>
                    <a:pt x="2000123" y="107073"/>
                  </a:lnTo>
                  <a:lnTo>
                    <a:pt x="1974519" y="88341"/>
                  </a:lnTo>
                  <a:lnTo>
                    <a:pt x="1974519" y="167741"/>
                  </a:lnTo>
                  <a:lnTo>
                    <a:pt x="1883803" y="167741"/>
                  </a:lnTo>
                  <a:lnTo>
                    <a:pt x="1889404" y="143535"/>
                  </a:lnTo>
                  <a:lnTo>
                    <a:pt x="1899373" y="125818"/>
                  </a:lnTo>
                  <a:lnTo>
                    <a:pt x="1913293" y="114922"/>
                  </a:lnTo>
                  <a:lnTo>
                    <a:pt x="1930755" y="111213"/>
                  </a:lnTo>
                  <a:lnTo>
                    <a:pt x="1948611" y="114452"/>
                  </a:lnTo>
                  <a:lnTo>
                    <a:pt x="1961730" y="124561"/>
                  </a:lnTo>
                  <a:lnTo>
                    <a:pt x="1970303" y="142125"/>
                  </a:lnTo>
                  <a:lnTo>
                    <a:pt x="1974519" y="167741"/>
                  </a:lnTo>
                  <a:lnTo>
                    <a:pt x="1974519" y="88341"/>
                  </a:lnTo>
                  <a:lnTo>
                    <a:pt x="1970709" y="85547"/>
                  </a:lnTo>
                  <a:lnTo>
                    <a:pt x="1930361" y="78117"/>
                  </a:lnTo>
                  <a:lnTo>
                    <a:pt x="1890293" y="86194"/>
                  </a:lnTo>
                  <a:lnTo>
                    <a:pt x="1859546" y="108750"/>
                  </a:lnTo>
                  <a:lnTo>
                    <a:pt x="1839836" y="143319"/>
                  </a:lnTo>
                  <a:lnTo>
                    <a:pt x="1832889" y="187426"/>
                  </a:lnTo>
                  <a:lnTo>
                    <a:pt x="1832889" y="190360"/>
                  </a:lnTo>
                  <a:lnTo>
                    <a:pt x="1840064" y="235521"/>
                  </a:lnTo>
                  <a:lnTo>
                    <a:pt x="1860486" y="269976"/>
                  </a:lnTo>
                  <a:lnTo>
                    <a:pt x="1892477" y="291934"/>
                  </a:lnTo>
                  <a:lnTo>
                    <a:pt x="1934337" y="299656"/>
                  </a:lnTo>
                  <a:lnTo>
                    <a:pt x="1961286" y="295986"/>
                  </a:lnTo>
                  <a:lnTo>
                    <a:pt x="1985810" y="285102"/>
                  </a:lnTo>
                  <a:lnTo>
                    <a:pt x="2006676" y="267144"/>
                  </a:lnTo>
                  <a:lnTo>
                    <a:pt x="2007311" y="266141"/>
                  </a:lnTo>
                  <a:lnTo>
                    <a:pt x="2022652" y="242277"/>
                  </a:lnTo>
                  <a:lnTo>
                    <a:pt x="1986457" y="225526"/>
                  </a:lnTo>
                  <a:lnTo>
                    <a:pt x="1974138" y="244246"/>
                  </a:lnTo>
                  <a:lnTo>
                    <a:pt x="1961591" y="256832"/>
                  </a:lnTo>
                  <a:lnTo>
                    <a:pt x="1948751" y="263918"/>
                  </a:lnTo>
                  <a:lnTo>
                    <a:pt x="1935530" y="266141"/>
                  </a:lnTo>
                  <a:lnTo>
                    <a:pt x="1914232" y="261823"/>
                  </a:lnTo>
                  <a:lnTo>
                    <a:pt x="1897888" y="248881"/>
                  </a:lnTo>
                  <a:lnTo>
                    <a:pt x="1887131" y="227291"/>
                  </a:lnTo>
                  <a:lnTo>
                    <a:pt x="1882609" y="197053"/>
                  </a:lnTo>
                  <a:lnTo>
                    <a:pt x="2024240" y="197053"/>
                  </a:lnTo>
                  <a:close/>
                </a:path>
                <a:path w="4087495" h="2021204">
                  <a:moveTo>
                    <a:pt x="2119858" y="712190"/>
                  </a:moveTo>
                  <a:lnTo>
                    <a:pt x="2029802" y="712190"/>
                  </a:lnTo>
                  <a:lnTo>
                    <a:pt x="2029802" y="920038"/>
                  </a:lnTo>
                  <a:lnTo>
                    <a:pt x="1994344" y="863498"/>
                  </a:lnTo>
                  <a:lnTo>
                    <a:pt x="1899437" y="712190"/>
                  </a:lnTo>
                  <a:lnTo>
                    <a:pt x="1804136" y="712190"/>
                  </a:lnTo>
                  <a:lnTo>
                    <a:pt x="1804136" y="1078687"/>
                  </a:lnTo>
                  <a:lnTo>
                    <a:pt x="1894192" y="1078687"/>
                  </a:lnTo>
                  <a:lnTo>
                    <a:pt x="1894192" y="863498"/>
                  </a:lnTo>
                  <a:lnTo>
                    <a:pt x="2029282" y="1078687"/>
                  </a:lnTo>
                  <a:lnTo>
                    <a:pt x="2119858" y="1078687"/>
                  </a:lnTo>
                  <a:lnTo>
                    <a:pt x="2119858" y="920038"/>
                  </a:lnTo>
                  <a:lnTo>
                    <a:pt x="2119858" y="712190"/>
                  </a:lnTo>
                  <a:close/>
                </a:path>
                <a:path w="4087495" h="2021204">
                  <a:moveTo>
                    <a:pt x="2335796" y="1443926"/>
                  </a:moveTo>
                  <a:lnTo>
                    <a:pt x="2328811" y="1399463"/>
                  </a:lnTo>
                  <a:lnTo>
                    <a:pt x="2310688" y="1368132"/>
                  </a:lnTo>
                  <a:lnTo>
                    <a:pt x="2308847" y="1364932"/>
                  </a:lnTo>
                  <a:lnTo>
                    <a:pt x="2285263" y="1348181"/>
                  </a:lnTo>
                  <a:lnTo>
                    <a:pt x="2285263" y="1443101"/>
                  </a:lnTo>
                  <a:lnTo>
                    <a:pt x="2285263" y="1447698"/>
                  </a:lnTo>
                  <a:lnTo>
                    <a:pt x="2281707" y="1480616"/>
                  </a:lnTo>
                  <a:lnTo>
                    <a:pt x="2271649" y="1504022"/>
                  </a:lnTo>
                  <a:lnTo>
                    <a:pt x="2256066" y="1518005"/>
                  </a:lnTo>
                  <a:lnTo>
                    <a:pt x="2235936" y="1522653"/>
                  </a:lnTo>
                  <a:lnTo>
                    <a:pt x="2215578" y="1518005"/>
                  </a:lnTo>
                  <a:lnTo>
                    <a:pt x="2199881" y="1504022"/>
                  </a:lnTo>
                  <a:lnTo>
                    <a:pt x="2189784" y="1480616"/>
                  </a:lnTo>
                  <a:lnTo>
                    <a:pt x="2186216" y="1447698"/>
                  </a:lnTo>
                  <a:lnTo>
                    <a:pt x="2186216" y="1443101"/>
                  </a:lnTo>
                  <a:lnTo>
                    <a:pt x="2189784" y="1410182"/>
                  </a:lnTo>
                  <a:lnTo>
                    <a:pt x="2199881" y="1386776"/>
                  </a:lnTo>
                  <a:lnTo>
                    <a:pt x="2215578" y="1372781"/>
                  </a:lnTo>
                  <a:lnTo>
                    <a:pt x="2235936" y="1368132"/>
                  </a:lnTo>
                  <a:lnTo>
                    <a:pt x="2256066" y="1372781"/>
                  </a:lnTo>
                  <a:lnTo>
                    <a:pt x="2271649" y="1386776"/>
                  </a:lnTo>
                  <a:lnTo>
                    <a:pt x="2281707" y="1410182"/>
                  </a:lnTo>
                  <a:lnTo>
                    <a:pt x="2285263" y="1443101"/>
                  </a:lnTo>
                  <a:lnTo>
                    <a:pt x="2285263" y="1348181"/>
                  </a:lnTo>
                  <a:lnTo>
                    <a:pt x="2277389" y="1342580"/>
                  </a:lnTo>
                  <a:lnTo>
                    <a:pt x="2235936" y="1334630"/>
                  </a:lnTo>
                  <a:lnTo>
                    <a:pt x="2194268" y="1342580"/>
                  </a:lnTo>
                  <a:lnTo>
                    <a:pt x="2162683" y="1364932"/>
                  </a:lnTo>
                  <a:lnTo>
                    <a:pt x="2142680" y="1399463"/>
                  </a:lnTo>
                  <a:lnTo>
                    <a:pt x="2135682" y="1443926"/>
                  </a:lnTo>
                  <a:lnTo>
                    <a:pt x="2135682" y="1446860"/>
                  </a:lnTo>
                  <a:lnTo>
                    <a:pt x="2142680" y="1491322"/>
                  </a:lnTo>
                  <a:lnTo>
                    <a:pt x="2162683" y="1525854"/>
                  </a:lnTo>
                  <a:lnTo>
                    <a:pt x="2194268" y="1548206"/>
                  </a:lnTo>
                  <a:lnTo>
                    <a:pt x="2235936" y="1556156"/>
                  </a:lnTo>
                  <a:lnTo>
                    <a:pt x="2277389" y="1548206"/>
                  </a:lnTo>
                  <a:lnTo>
                    <a:pt x="2308847" y="1525854"/>
                  </a:lnTo>
                  <a:lnTo>
                    <a:pt x="2310701" y="1522653"/>
                  </a:lnTo>
                  <a:lnTo>
                    <a:pt x="2328811" y="1491322"/>
                  </a:lnTo>
                  <a:lnTo>
                    <a:pt x="2335796" y="1446860"/>
                  </a:lnTo>
                  <a:lnTo>
                    <a:pt x="2335796" y="1443926"/>
                  </a:lnTo>
                  <a:close/>
                </a:path>
                <a:path w="4087495" h="2021204">
                  <a:moveTo>
                    <a:pt x="2384729" y="146380"/>
                  </a:moveTo>
                  <a:lnTo>
                    <a:pt x="2379053" y="93878"/>
                  </a:lnTo>
                  <a:lnTo>
                    <a:pt x="2362174" y="52971"/>
                  </a:lnTo>
                  <a:lnTo>
                    <a:pt x="2350668" y="40855"/>
                  </a:lnTo>
                  <a:lnTo>
                    <a:pt x="2334387" y="23698"/>
                  </a:lnTo>
                  <a:lnTo>
                    <a:pt x="2330234" y="21805"/>
                  </a:lnTo>
                  <a:lnTo>
                    <a:pt x="2330234" y="146380"/>
                  </a:lnTo>
                  <a:lnTo>
                    <a:pt x="2330234" y="147218"/>
                  </a:lnTo>
                  <a:lnTo>
                    <a:pt x="2325471" y="193916"/>
                  </a:lnTo>
                  <a:lnTo>
                    <a:pt x="2310295" y="226834"/>
                  </a:lnTo>
                  <a:lnTo>
                    <a:pt x="2283409" y="246329"/>
                  </a:lnTo>
                  <a:lnTo>
                    <a:pt x="2243505" y="252755"/>
                  </a:lnTo>
                  <a:lnTo>
                    <a:pt x="2201735" y="252755"/>
                  </a:lnTo>
                  <a:lnTo>
                    <a:pt x="2201735" y="40855"/>
                  </a:lnTo>
                  <a:lnTo>
                    <a:pt x="2243505" y="40855"/>
                  </a:lnTo>
                  <a:lnTo>
                    <a:pt x="2283409" y="47269"/>
                  </a:lnTo>
                  <a:lnTo>
                    <a:pt x="2310295" y="66763"/>
                  </a:lnTo>
                  <a:lnTo>
                    <a:pt x="2325471" y="99682"/>
                  </a:lnTo>
                  <a:lnTo>
                    <a:pt x="2330234" y="146380"/>
                  </a:lnTo>
                  <a:lnTo>
                    <a:pt x="2330234" y="21805"/>
                  </a:lnTo>
                  <a:lnTo>
                    <a:pt x="2295931" y="6108"/>
                  </a:lnTo>
                  <a:lnTo>
                    <a:pt x="2247087" y="241"/>
                  </a:lnTo>
                  <a:lnTo>
                    <a:pt x="2148814" y="241"/>
                  </a:lnTo>
                  <a:lnTo>
                    <a:pt x="2148814" y="293370"/>
                  </a:lnTo>
                  <a:lnTo>
                    <a:pt x="2247087" y="293370"/>
                  </a:lnTo>
                  <a:lnTo>
                    <a:pt x="2295931" y="287502"/>
                  </a:lnTo>
                  <a:lnTo>
                    <a:pt x="2334387" y="269900"/>
                  </a:lnTo>
                  <a:lnTo>
                    <a:pt x="2350668" y="252755"/>
                  </a:lnTo>
                  <a:lnTo>
                    <a:pt x="2362174" y="240639"/>
                  </a:lnTo>
                  <a:lnTo>
                    <a:pt x="2379053" y="199732"/>
                  </a:lnTo>
                  <a:lnTo>
                    <a:pt x="2384729" y="147218"/>
                  </a:lnTo>
                  <a:lnTo>
                    <a:pt x="2384729" y="146380"/>
                  </a:lnTo>
                  <a:close/>
                </a:path>
                <a:path w="4087495" h="2021204">
                  <a:moveTo>
                    <a:pt x="2428748" y="945692"/>
                  </a:moveTo>
                  <a:lnTo>
                    <a:pt x="2423109" y="897280"/>
                  </a:lnTo>
                  <a:lnTo>
                    <a:pt x="2406535" y="858266"/>
                  </a:lnTo>
                  <a:lnTo>
                    <a:pt x="2379319" y="829094"/>
                  </a:lnTo>
                  <a:lnTo>
                    <a:pt x="2342083" y="811060"/>
                  </a:lnTo>
                  <a:lnTo>
                    <a:pt x="2336596" y="810336"/>
                  </a:lnTo>
                  <a:lnTo>
                    <a:pt x="2336596" y="916901"/>
                  </a:lnTo>
                  <a:lnTo>
                    <a:pt x="2253348" y="916901"/>
                  </a:lnTo>
                  <a:lnTo>
                    <a:pt x="2258580" y="889850"/>
                  </a:lnTo>
                  <a:lnTo>
                    <a:pt x="2267750" y="871677"/>
                  </a:lnTo>
                  <a:lnTo>
                    <a:pt x="2280437" y="861466"/>
                  </a:lnTo>
                  <a:lnTo>
                    <a:pt x="2296274" y="858266"/>
                  </a:lnTo>
                  <a:lnTo>
                    <a:pt x="2312809" y="861237"/>
                  </a:lnTo>
                  <a:lnTo>
                    <a:pt x="2324874" y="871093"/>
                  </a:lnTo>
                  <a:lnTo>
                    <a:pt x="2332723" y="889190"/>
                  </a:lnTo>
                  <a:lnTo>
                    <a:pt x="2336596" y="916901"/>
                  </a:lnTo>
                  <a:lnTo>
                    <a:pt x="2336596" y="810336"/>
                  </a:lnTo>
                  <a:lnTo>
                    <a:pt x="2295233" y="804849"/>
                  </a:lnTo>
                  <a:lnTo>
                    <a:pt x="2251164" y="811390"/>
                  </a:lnTo>
                  <a:lnTo>
                    <a:pt x="2213787" y="829957"/>
                  </a:lnTo>
                  <a:lnTo>
                    <a:pt x="2184882" y="859028"/>
                  </a:lnTo>
                  <a:lnTo>
                    <a:pt x="2166239" y="897077"/>
                  </a:lnTo>
                  <a:lnTo>
                    <a:pt x="2159622" y="942555"/>
                  </a:lnTo>
                  <a:lnTo>
                    <a:pt x="2159622" y="948842"/>
                  </a:lnTo>
                  <a:lnTo>
                    <a:pt x="2166340" y="995527"/>
                  </a:lnTo>
                  <a:lnTo>
                    <a:pt x="2185505" y="1033729"/>
                  </a:lnTo>
                  <a:lnTo>
                    <a:pt x="2215604" y="1062355"/>
                  </a:lnTo>
                  <a:lnTo>
                    <a:pt x="2255126" y="1080312"/>
                  </a:lnTo>
                  <a:lnTo>
                    <a:pt x="2302560" y="1086548"/>
                  </a:lnTo>
                  <a:lnTo>
                    <a:pt x="2343747" y="1081443"/>
                  </a:lnTo>
                  <a:lnTo>
                    <a:pt x="2379205" y="1066914"/>
                  </a:lnTo>
                  <a:lnTo>
                    <a:pt x="2407488" y="1044130"/>
                  </a:lnTo>
                  <a:lnTo>
                    <a:pt x="2415768" y="1031570"/>
                  </a:lnTo>
                  <a:lnTo>
                    <a:pt x="2427173" y="1014285"/>
                  </a:lnTo>
                  <a:lnTo>
                    <a:pt x="2363292" y="989152"/>
                  </a:lnTo>
                  <a:lnTo>
                    <a:pt x="2349284" y="1008595"/>
                  </a:lnTo>
                  <a:lnTo>
                    <a:pt x="2334895" y="1021753"/>
                  </a:lnTo>
                  <a:lnTo>
                    <a:pt x="2320290" y="1029208"/>
                  </a:lnTo>
                  <a:lnTo>
                    <a:pt x="2305697" y="1031570"/>
                  </a:lnTo>
                  <a:lnTo>
                    <a:pt x="2284996" y="1027836"/>
                  </a:lnTo>
                  <a:lnTo>
                    <a:pt x="2268855" y="1015860"/>
                  </a:lnTo>
                  <a:lnTo>
                    <a:pt x="2257920" y="994460"/>
                  </a:lnTo>
                  <a:lnTo>
                    <a:pt x="2252827" y="962456"/>
                  </a:lnTo>
                  <a:lnTo>
                    <a:pt x="2428748" y="962456"/>
                  </a:lnTo>
                  <a:lnTo>
                    <a:pt x="2428748" y="945692"/>
                  </a:lnTo>
                  <a:close/>
                </a:path>
                <a:path w="4087495" h="2021204">
                  <a:moveTo>
                    <a:pt x="2473502" y="84404"/>
                  </a:moveTo>
                  <a:lnTo>
                    <a:pt x="2424569" y="84404"/>
                  </a:lnTo>
                  <a:lnTo>
                    <a:pt x="2424569" y="293370"/>
                  </a:lnTo>
                  <a:lnTo>
                    <a:pt x="2473502" y="293370"/>
                  </a:lnTo>
                  <a:lnTo>
                    <a:pt x="2473502" y="84404"/>
                  </a:lnTo>
                  <a:close/>
                </a:path>
                <a:path w="4087495" h="2021204">
                  <a:moveTo>
                    <a:pt x="2473502" y="5257"/>
                  </a:moveTo>
                  <a:lnTo>
                    <a:pt x="2424569" y="5257"/>
                  </a:lnTo>
                  <a:lnTo>
                    <a:pt x="2424569" y="54673"/>
                  </a:lnTo>
                  <a:lnTo>
                    <a:pt x="2473502" y="54673"/>
                  </a:lnTo>
                  <a:lnTo>
                    <a:pt x="2473502" y="5257"/>
                  </a:lnTo>
                  <a:close/>
                </a:path>
                <a:path w="4087495" h="2021204">
                  <a:moveTo>
                    <a:pt x="2480995" y="1256741"/>
                  </a:moveTo>
                  <a:lnTo>
                    <a:pt x="2473998" y="1255331"/>
                  </a:lnTo>
                  <a:lnTo>
                    <a:pt x="2466721" y="1254277"/>
                  </a:lnTo>
                  <a:lnTo>
                    <a:pt x="2459240" y="1253617"/>
                  </a:lnTo>
                  <a:lnTo>
                    <a:pt x="2451557" y="1253388"/>
                  </a:lnTo>
                  <a:lnTo>
                    <a:pt x="2420391" y="1257884"/>
                  </a:lnTo>
                  <a:lnTo>
                    <a:pt x="2399144" y="1271130"/>
                  </a:lnTo>
                  <a:lnTo>
                    <a:pt x="2387003" y="1292783"/>
                  </a:lnTo>
                  <a:lnTo>
                    <a:pt x="2383129" y="1322489"/>
                  </a:lnTo>
                  <a:lnTo>
                    <a:pt x="2383129" y="1340904"/>
                  </a:lnTo>
                  <a:lnTo>
                    <a:pt x="2353297" y="1340904"/>
                  </a:lnTo>
                  <a:lnTo>
                    <a:pt x="2353297" y="1375257"/>
                  </a:lnTo>
                  <a:lnTo>
                    <a:pt x="2383129" y="1375257"/>
                  </a:lnTo>
                  <a:lnTo>
                    <a:pt x="2383129" y="1549882"/>
                  </a:lnTo>
                  <a:lnTo>
                    <a:pt x="2432075" y="1549882"/>
                  </a:lnTo>
                  <a:lnTo>
                    <a:pt x="2432075" y="1375257"/>
                  </a:lnTo>
                  <a:lnTo>
                    <a:pt x="2480995" y="1375257"/>
                  </a:lnTo>
                  <a:lnTo>
                    <a:pt x="2480995" y="1340904"/>
                  </a:lnTo>
                  <a:lnTo>
                    <a:pt x="2432075" y="1340904"/>
                  </a:lnTo>
                  <a:lnTo>
                    <a:pt x="2432075" y="1317040"/>
                  </a:lnTo>
                  <a:lnTo>
                    <a:pt x="2433675" y="1304175"/>
                  </a:lnTo>
                  <a:lnTo>
                    <a:pt x="2438679" y="1295476"/>
                  </a:lnTo>
                  <a:lnTo>
                    <a:pt x="2447340" y="1290535"/>
                  </a:lnTo>
                  <a:lnTo>
                    <a:pt x="2459913" y="1288986"/>
                  </a:lnTo>
                  <a:lnTo>
                    <a:pt x="2466683" y="1288986"/>
                  </a:lnTo>
                  <a:lnTo>
                    <a:pt x="2473439" y="1289405"/>
                  </a:lnTo>
                  <a:lnTo>
                    <a:pt x="2480995" y="1290662"/>
                  </a:lnTo>
                  <a:lnTo>
                    <a:pt x="2480995" y="1288986"/>
                  </a:lnTo>
                  <a:lnTo>
                    <a:pt x="2480995" y="1256741"/>
                  </a:lnTo>
                  <a:close/>
                </a:path>
                <a:path w="4087495" h="2021204">
                  <a:moveTo>
                    <a:pt x="2558046" y="712190"/>
                  </a:moveTo>
                  <a:lnTo>
                    <a:pt x="2465895" y="712190"/>
                  </a:lnTo>
                  <a:lnTo>
                    <a:pt x="2465895" y="1078687"/>
                  </a:lnTo>
                  <a:lnTo>
                    <a:pt x="2558046" y="1078687"/>
                  </a:lnTo>
                  <a:lnTo>
                    <a:pt x="2558046" y="712190"/>
                  </a:lnTo>
                  <a:close/>
                </a:path>
                <a:path w="4087495" h="2021204">
                  <a:moveTo>
                    <a:pt x="2640190" y="82308"/>
                  </a:moveTo>
                  <a:lnTo>
                    <a:pt x="2637802" y="81889"/>
                  </a:lnTo>
                  <a:lnTo>
                    <a:pt x="2634627" y="81470"/>
                  </a:lnTo>
                  <a:lnTo>
                    <a:pt x="2631452" y="81470"/>
                  </a:lnTo>
                  <a:lnTo>
                    <a:pt x="2610701" y="84709"/>
                  </a:lnTo>
                  <a:lnTo>
                    <a:pt x="2592857" y="94513"/>
                  </a:lnTo>
                  <a:lnTo>
                    <a:pt x="2578290" y="110985"/>
                  </a:lnTo>
                  <a:lnTo>
                    <a:pt x="2567394" y="134239"/>
                  </a:lnTo>
                  <a:lnTo>
                    <a:pt x="2567394" y="84404"/>
                  </a:lnTo>
                  <a:lnTo>
                    <a:pt x="2518460" y="84404"/>
                  </a:lnTo>
                  <a:lnTo>
                    <a:pt x="2518460" y="293370"/>
                  </a:lnTo>
                  <a:lnTo>
                    <a:pt x="2567394" y="293370"/>
                  </a:lnTo>
                  <a:lnTo>
                    <a:pt x="2567394" y="194970"/>
                  </a:lnTo>
                  <a:lnTo>
                    <a:pt x="2571292" y="165671"/>
                  </a:lnTo>
                  <a:lnTo>
                    <a:pt x="2582507" y="145338"/>
                  </a:lnTo>
                  <a:lnTo>
                    <a:pt x="2599144" y="134239"/>
                  </a:lnTo>
                  <a:lnTo>
                    <a:pt x="2600287" y="133489"/>
                  </a:lnTo>
                  <a:lnTo>
                    <a:pt x="2623896" y="129641"/>
                  </a:lnTo>
                  <a:lnTo>
                    <a:pt x="2628265" y="129641"/>
                  </a:lnTo>
                  <a:lnTo>
                    <a:pt x="2635821" y="130479"/>
                  </a:lnTo>
                  <a:lnTo>
                    <a:pt x="2640190" y="130898"/>
                  </a:lnTo>
                  <a:lnTo>
                    <a:pt x="2640190" y="129641"/>
                  </a:lnTo>
                  <a:lnTo>
                    <a:pt x="2640190" y="82308"/>
                  </a:lnTo>
                  <a:close/>
                </a:path>
                <a:path w="4087495" h="2021204">
                  <a:moveTo>
                    <a:pt x="2849156" y="999096"/>
                  </a:moveTo>
                  <a:lnTo>
                    <a:pt x="2828734" y="942492"/>
                  </a:lnTo>
                  <a:lnTo>
                    <a:pt x="2758046" y="910615"/>
                  </a:lnTo>
                  <a:lnTo>
                    <a:pt x="2719832" y="903287"/>
                  </a:lnTo>
                  <a:lnTo>
                    <a:pt x="2705138" y="899248"/>
                  </a:lnTo>
                  <a:lnTo>
                    <a:pt x="2695803" y="894130"/>
                  </a:lnTo>
                  <a:lnTo>
                    <a:pt x="2690888" y="887831"/>
                  </a:lnTo>
                  <a:lnTo>
                    <a:pt x="2689466" y="880249"/>
                  </a:lnTo>
                  <a:lnTo>
                    <a:pt x="2691727" y="871905"/>
                  </a:lnTo>
                  <a:lnTo>
                    <a:pt x="2698559" y="865263"/>
                  </a:lnTo>
                  <a:lnTo>
                    <a:pt x="2710002" y="860894"/>
                  </a:lnTo>
                  <a:lnTo>
                    <a:pt x="2726105" y="859307"/>
                  </a:lnTo>
                  <a:lnTo>
                    <a:pt x="2744749" y="861555"/>
                  </a:lnTo>
                  <a:lnTo>
                    <a:pt x="2763342" y="868210"/>
                  </a:lnTo>
                  <a:lnTo>
                    <a:pt x="2781249" y="879195"/>
                  </a:lnTo>
                  <a:lnTo>
                    <a:pt x="2797835" y="894384"/>
                  </a:lnTo>
                  <a:lnTo>
                    <a:pt x="2834246" y="859307"/>
                  </a:lnTo>
                  <a:lnTo>
                    <a:pt x="2792603" y="818337"/>
                  </a:lnTo>
                  <a:lnTo>
                    <a:pt x="2725585" y="804849"/>
                  </a:lnTo>
                  <a:lnTo>
                    <a:pt x="2672346" y="811466"/>
                  </a:lnTo>
                  <a:lnTo>
                    <a:pt x="2633827" y="829856"/>
                  </a:lnTo>
                  <a:lnTo>
                    <a:pt x="2610421" y="857872"/>
                  </a:lnTo>
                  <a:lnTo>
                    <a:pt x="2602547" y="893343"/>
                  </a:lnTo>
                  <a:lnTo>
                    <a:pt x="2607462" y="922235"/>
                  </a:lnTo>
                  <a:lnTo>
                    <a:pt x="2622245" y="946226"/>
                  </a:lnTo>
                  <a:lnTo>
                    <a:pt x="2646946" y="964311"/>
                  </a:lnTo>
                  <a:lnTo>
                    <a:pt x="2681605" y="975537"/>
                  </a:lnTo>
                  <a:lnTo>
                    <a:pt x="2719832" y="982865"/>
                  </a:lnTo>
                  <a:lnTo>
                    <a:pt x="2738082" y="987386"/>
                  </a:lnTo>
                  <a:lnTo>
                    <a:pt x="2749664" y="992682"/>
                  </a:lnTo>
                  <a:lnTo>
                    <a:pt x="2755760" y="999363"/>
                  </a:lnTo>
                  <a:lnTo>
                    <a:pt x="2757525" y="1007999"/>
                  </a:lnTo>
                  <a:lnTo>
                    <a:pt x="2754947" y="1017206"/>
                  </a:lnTo>
                  <a:lnTo>
                    <a:pt x="2747175" y="1024699"/>
                  </a:lnTo>
                  <a:lnTo>
                    <a:pt x="2734106" y="1029728"/>
                  </a:lnTo>
                  <a:lnTo>
                    <a:pt x="2715641" y="1031570"/>
                  </a:lnTo>
                  <a:lnTo>
                    <a:pt x="2694584" y="1028636"/>
                  </a:lnTo>
                  <a:lnTo>
                    <a:pt x="2672892" y="1019848"/>
                  </a:lnTo>
                  <a:lnTo>
                    <a:pt x="2651506" y="1005281"/>
                  </a:lnTo>
                  <a:lnTo>
                    <a:pt x="2631338" y="984961"/>
                  </a:lnTo>
                  <a:lnTo>
                    <a:pt x="2587879" y="1028433"/>
                  </a:lnTo>
                  <a:lnTo>
                    <a:pt x="2612212" y="1053185"/>
                  </a:lnTo>
                  <a:lnTo>
                    <a:pt x="2643517" y="1071422"/>
                  </a:lnTo>
                  <a:lnTo>
                    <a:pt x="2680512" y="1082687"/>
                  </a:lnTo>
                  <a:lnTo>
                    <a:pt x="2721914" y="1086548"/>
                  </a:lnTo>
                  <a:lnTo>
                    <a:pt x="2773832" y="1079804"/>
                  </a:lnTo>
                  <a:lnTo>
                    <a:pt x="2814002" y="1061275"/>
                  </a:lnTo>
                  <a:lnTo>
                    <a:pt x="2839948" y="1033526"/>
                  </a:lnTo>
                  <a:lnTo>
                    <a:pt x="2840469" y="1031570"/>
                  </a:lnTo>
                  <a:lnTo>
                    <a:pt x="2849156" y="999096"/>
                  </a:lnTo>
                  <a:close/>
                </a:path>
                <a:path w="4087495" h="2021204">
                  <a:moveTo>
                    <a:pt x="2849842" y="197053"/>
                  </a:moveTo>
                  <a:lnTo>
                    <a:pt x="2849791" y="187426"/>
                  </a:lnTo>
                  <a:lnTo>
                    <a:pt x="2847187" y="167741"/>
                  </a:lnTo>
                  <a:lnTo>
                    <a:pt x="2843733" y="141554"/>
                  </a:lnTo>
                  <a:lnTo>
                    <a:pt x="2827883" y="111213"/>
                  </a:lnTo>
                  <a:lnTo>
                    <a:pt x="2825724" y="107073"/>
                  </a:lnTo>
                  <a:lnTo>
                    <a:pt x="2800121" y="88353"/>
                  </a:lnTo>
                  <a:lnTo>
                    <a:pt x="2800121" y="167741"/>
                  </a:lnTo>
                  <a:lnTo>
                    <a:pt x="2709405" y="167741"/>
                  </a:lnTo>
                  <a:lnTo>
                    <a:pt x="2724975" y="125818"/>
                  </a:lnTo>
                  <a:lnTo>
                    <a:pt x="2774213" y="114452"/>
                  </a:lnTo>
                  <a:lnTo>
                    <a:pt x="2800121" y="167741"/>
                  </a:lnTo>
                  <a:lnTo>
                    <a:pt x="2800121" y="88353"/>
                  </a:lnTo>
                  <a:lnTo>
                    <a:pt x="2796298" y="85547"/>
                  </a:lnTo>
                  <a:lnTo>
                    <a:pt x="2755950" y="78117"/>
                  </a:lnTo>
                  <a:lnTo>
                    <a:pt x="2715882" y="86194"/>
                  </a:lnTo>
                  <a:lnTo>
                    <a:pt x="2685135" y="108750"/>
                  </a:lnTo>
                  <a:lnTo>
                    <a:pt x="2665438" y="143319"/>
                  </a:lnTo>
                  <a:lnTo>
                    <a:pt x="2658491" y="187426"/>
                  </a:lnTo>
                  <a:lnTo>
                    <a:pt x="2658491" y="190360"/>
                  </a:lnTo>
                  <a:lnTo>
                    <a:pt x="2665666" y="235521"/>
                  </a:lnTo>
                  <a:lnTo>
                    <a:pt x="2686088" y="269976"/>
                  </a:lnTo>
                  <a:lnTo>
                    <a:pt x="2718066" y="291934"/>
                  </a:lnTo>
                  <a:lnTo>
                    <a:pt x="2759926" y="299656"/>
                  </a:lnTo>
                  <a:lnTo>
                    <a:pt x="2786875" y="295986"/>
                  </a:lnTo>
                  <a:lnTo>
                    <a:pt x="2811399" y="285102"/>
                  </a:lnTo>
                  <a:lnTo>
                    <a:pt x="2832265" y="267144"/>
                  </a:lnTo>
                  <a:lnTo>
                    <a:pt x="2832912" y="266141"/>
                  </a:lnTo>
                  <a:lnTo>
                    <a:pt x="2848254" y="242277"/>
                  </a:lnTo>
                  <a:lnTo>
                    <a:pt x="2812046" y="225526"/>
                  </a:lnTo>
                  <a:lnTo>
                    <a:pt x="2799727" y="244246"/>
                  </a:lnTo>
                  <a:lnTo>
                    <a:pt x="2787180" y="256832"/>
                  </a:lnTo>
                  <a:lnTo>
                    <a:pt x="2774340" y="263918"/>
                  </a:lnTo>
                  <a:lnTo>
                    <a:pt x="2761119" y="266141"/>
                  </a:lnTo>
                  <a:lnTo>
                    <a:pt x="2739821" y="261823"/>
                  </a:lnTo>
                  <a:lnTo>
                    <a:pt x="2723477" y="248881"/>
                  </a:lnTo>
                  <a:lnTo>
                    <a:pt x="2712732" y="227291"/>
                  </a:lnTo>
                  <a:lnTo>
                    <a:pt x="2708211" y="197053"/>
                  </a:lnTo>
                  <a:lnTo>
                    <a:pt x="2849842" y="197053"/>
                  </a:lnTo>
                  <a:close/>
                </a:path>
                <a:path w="4087495" h="2021204">
                  <a:moveTo>
                    <a:pt x="2891612" y="1256741"/>
                  </a:moveTo>
                  <a:lnTo>
                    <a:pt x="2816415" y="1256741"/>
                  </a:lnTo>
                  <a:lnTo>
                    <a:pt x="2745600" y="1488313"/>
                  </a:lnTo>
                  <a:lnTo>
                    <a:pt x="2690787" y="1309090"/>
                  </a:lnTo>
                  <a:lnTo>
                    <a:pt x="2674785" y="1256741"/>
                  </a:lnTo>
                  <a:lnTo>
                    <a:pt x="2598801" y="1256741"/>
                  </a:lnTo>
                  <a:lnTo>
                    <a:pt x="2598801" y="1549882"/>
                  </a:lnTo>
                  <a:lnTo>
                    <a:pt x="2644546" y="1549882"/>
                  </a:lnTo>
                  <a:lnTo>
                    <a:pt x="2644546" y="1309090"/>
                  </a:lnTo>
                  <a:lnTo>
                    <a:pt x="2719336" y="1549882"/>
                  </a:lnTo>
                  <a:lnTo>
                    <a:pt x="2765488" y="1549882"/>
                  </a:lnTo>
                  <a:lnTo>
                    <a:pt x="2784602" y="1488313"/>
                  </a:lnTo>
                  <a:lnTo>
                    <a:pt x="2840278" y="1309090"/>
                  </a:lnTo>
                  <a:lnTo>
                    <a:pt x="2840278" y="1549882"/>
                  </a:lnTo>
                  <a:lnTo>
                    <a:pt x="2891612" y="1549882"/>
                  </a:lnTo>
                  <a:lnTo>
                    <a:pt x="2891612" y="1309090"/>
                  </a:lnTo>
                  <a:lnTo>
                    <a:pt x="2891612" y="1256741"/>
                  </a:lnTo>
                  <a:close/>
                </a:path>
                <a:path w="4087495" h="2021204">
                  <a:moveTo>
                    <a:pt x="2989516" y="1340904"/>
                  </a:moveTo>
                  <a:lnTo>
                    <a:pt x="2940596" y="1340904"/>
                  </a:lnTo>
                  <a:lnTo>
                    <a:pt x="2940596" y="1549882"/>
                  </a:lnTo>
                  <a:lnTo>
                    <a:pt x="2989516" y="1549882"/>
                  </a:lnTo>
                  <a:lnTo>
                    <a:pt x="2989516" y="1340904"/>
                  </a:lnTo>
                  <a:close/>
                </a:path>
                <a:path w="4087495" h="2021204">
                  <a:moveTo>
                    <a:pt x="2989516" y="1261770"/>
                  </a:moveTo>
                  <a:lnTo>
                    <a:pt x="2940596" y="1261770"/>
                  </a:lnTo>
                  <a:lnTo>
                    <a:pt x="2940596" y="1311186"/>
                  </a:lnTo>
                  <a:lnTo>
                    <a:pt x="2989516" y="1311186"/>
                  </a:lnTo>
                  <a:lnTo>
                    <a:pt x="2989516" y="1261770"/>
                  </a:lnTo>
                  <a:close/>
                </a:path>
                <a:path w="4087495" h="2021204">
                  <a:moveTo>
                    <a:pt x="3066300" y="222592"/>
                  </a:moveTo>
                  <a:lnTo>
                    <a:pt x="3022536" y="215480"/>
                  </a:lnTo>
                  <a:lnTo>
                    <a:pt x="3015221" y="238988"/>
                  </a:lnTo>
                  <a:lnTo>
                    <a:pt x="3005226" y="254368"/>
                  </a:lnTo>
                  <a:lnTo>
                    <a:pt x="2992551" y="262763"/>
                  </a:lnTo>
                  <a:lnTo>
                    <a:pt x="2977172" y="265303"/>
                  </a:lnTo>
                  <a:lnTo>
                    <a:pt x="2956382" y="260388"/>
                  </a:lnTo>
                  <a:lnTo>
                    <a:pt x="2940875" y="245999"/>
                  </a:lnTo>
                  <a:lnTo>
                    <a:pt x="2931198" y="222732"/>
                  </a:lnTo>
                  <a:lnTo>
                    <a:pt x="2927845" y="191198"/>
                  </a:lnTo>
                  <a:lnTo>
                    <a:pt x="2927845" y="186588"/>
                  </a:lnTo>
                  <a:lnTo>
                    <a:pt x="2931198" y="154863"/>
                  </a:lnTo>
                  <a:lnTo>
                    <a:pt x="2940875" y="131622"/>
                  </a:lnTo>
                  <a:lnTo>
                    <a:pt x="2956382" y="117335"/>
                  </a:lnTo>
                  <a:lnTo>
                    <a:pt x="2977172" y="112471"/>
                  </a:lnTo>
                  <a:lnTo>
                    <a:pt x="2992805" y="115138"/>
                  </a:lnTo>
                  <a:lnTo>
                    <a:pt x="3005175" y="123456"/>
                  </a:lnTo>
                  <a:lnTo>
                    <a:pt x="3014497" y="137909"/>
                  </a:lnTo>
                  <a:lnTo>
                    <a:pt x="3020949" y="158940"/>
                  </a:lnTo>
                  <a:lnTo>
                    <a:pt x="3064700" y="151828"/>
                  </a:lnTo>
                  <a:lnTo>
                    <a:pt x="3054375" y="121056"/>
                  </a:lnTo>
                  <a:lnTo>
                    <a:pt x="3047479" y="112471"/>
                  </a:lnTo>
                  <a:lnTo>
                    <a:pt x="3035757" y="97853"/>
                  </a:lnTo>
                  <a:lnTo>
                    <a:pt x="3009544" y="83223"/>
                  </a:lnTo>
                  <a:lnTo>
                    <a:pt x="2976384" y="78117"/>
                  </a:lnTo>
                  <a:lnTo>
                    <a:pt x="2935732" y="86067"/>
                  </a:lnTo>
                  <a:lnTo>
                    <a:pt x="2904477" y="108432"/>
                  </a:lnTo>
                  <a:lnTo>
                    <a:pt x="2884411" y="142963"/>
                  </a:lnTo>
                  <a:lnTo>
                    <a:pt x="2877324" y="187426"/>
                  </a:lnTo>
                  <a:lnTo>
                    <a:pt x="2877324" y="190360"/>
                  </a:lnTo>
                  <a:lnTo>
                    <a:pt x="2884754" y="235877"/>
                  </a:lnTo>
                  <a:lnTo>
                    <a:pt x="2905379" y="270294"/>
                  </a:lnTo>
                  <a:lnTo>
                    <a:pt x="2936735" y="292061"/>
                  </a:lnTo>
                  <a:lnTo>
                    <a:pt x="2976384" y="299656"/>
                  </a:lnTo>
                  <a:lnTo>
                    <a:pt x="3010014" y="294741"/>
                  </a:lnTo>
                  <a:lnTo>
                    <a:pt x="3036557" y="280123"/>
                  </a:lnTo>
                  <a:lnTo>
                    <a:pt x="3048190" y="265303"/>
                  </a:lnTo>
                  <a:lnTo>
                    <a:pt x="3055493" y="256019"/>
                  </a:lnTo>
                  <a:lnTo>
                    <a:pt x="3066300" y="222592"/>
                  </a:lnTo>
                  <a:close/>
                </a:path>
                <a:path w="4087495" h="2021204">
                  <a:moveTo>
                    <a:pt x="3151759" y="942555"/>
                  </a:moveTo>
                  <a:lnTo>
                    <a:pt x="3145409" y="897674"/>
                  </a:lnTo>
                  <a:lnTo>
                    <a:pt x="3127095" y="859713"/>
                  </a:lnTo>
                  <a:lnTo>
                    <a:pt x="3097923" y="830402"/>
                  </a:lnTo>
                  <a:lnTo>
                    <a:pt x="3058998" y="811530"/>
                  </a:lnTo>
                  <a:lnTo>
                    <a:pt x="3055937" y="811110"/>
                  </a:lnTo>
                  <a:lnTo>
                    <a:pt x="3055937" y="940460"/>
                  </a:lnTo>
                  <a:lnTo>
                    <a:pt x="3055937" y="950404"/>
                  </a:lnTo>
                  <a:lnTo>
                    <a:pt x="3052889" y="987831"/>
                  </a:lnTo>
                  <a:lnTo>
                    <a:pt x="3044101" y="1012977"/>
                  </a:lnTo>
                  <a:lnTo>
                    <a:pt x="3030105" y="1027137"/>
                  </a:lnTo>
                  <a:lnTo>
                    <a:pt x="3011436" y="1031570"/>
                  </a:lnTo>
                  <a:lnTo>
                    <a:pt x="2992780" y="1027137"/>
                  </a:lnTo>
                  <a:lnTo>
                    <a:pt x="2978785" y="1012977"/>
                  </a:lnTo>
                  <a:lnTo>
                    <a:pt x="2969984" y="987831"/>
                  </a:lnTo>
                  <a:lnTo>
                    <a:pt x="2966936" y="950404"/>
                  </a:lnTo>
                  <a:lnTo>
                    <a:pt x="2966936" y="940460"/>
                  </a:lnTo>
                  <a:lnTo>
                    <a:pt x="2969984" y="903262"/>
                  </a:lnTo>
                  <a:lnTo>
                    <a:pt x="2978785" y="878090"/>
                  </a:lnTo>
                  <a:lnTo>
                    <a:pt x="2992780" y="863815"/>
                  </a:lnTo>
                  <a:lnTo>
                    <a:pt x="3011436" y="859307"/>
                  </a:lnTo>
                  <a:lnTo>
                    <a:pt x="3030105" y="863815"/>
                  </a:lnTo>
                  <a:lnTo>
                    <a:pt x="3044101" y="878090"/>
                  </a:lnTo>
                  <a:lnTo>
                    <a:pt x="3052889" y="903262"/>
                  </a:lnTo>
                  <a:lnTo>
                    <a:pt x="3055937" y="940460"/>
                  </a:lnTo>
                  <a:lnTo>
                    <a:pt x="3055937" y="811110"/>
                  </a:lnTo>
                  <a:lnTo>
                    <a:pt x="3011436" y="804849"/>
                  </a:lnTo>
                  <a:lnTo>
                    <a:pt x="2963875" y="811530"/>
                  </a:lnTo>
                  <a:lnTo>
                    <a:pt x="2924949" y="830402"/>
                  </a:lnTo>
                  <a:lnTo>
                    <a:pt x="2895777" y="859713"/>
                  </a:lnTo>
                  <a:lnTo>
                    <a:pt x="2877464" y="897674"/>
                  </a:lnTo>
                  <a:lnTo>
                    <a:pt x="2871114" y="942555"/>
                  </a:lnTo>
                  <a:lnTo>
                    <a:pt x="2871114" y="948842"/>
                  </a:lnTo>
                  <a:lnTo>
                    <a:pt x="2877464" y="993724"/>
                  </a:lnTo>
                  <a:lnTo>
                    <a:pt x="2895777" y="1031697"/>
                  </a:lnTo>
                  <a:lnTo>
                    <a:pt x="2924949" y="1060996"/>
                  </a:lnTo>
                  <a:lnTo>
                    <a:pt x="2963875" y="1079855"/>
                  </a:lnTo>
                  <a:lnTo>
                    <a:pt x="3011436" y="1086548"/>
                  </a:lnTo>
                  <a:lnTo>
                    <a:pt x="3058998" y="1079855"/>
                  </a:lnTo>
                  <a:lnTo>
                    <a:pt x="3097923" y="1060996"/>
                  </a:lnTo>
                  <a:lnTo>
                    <a:pt x="3127095" y="1031697"/>
                  </a:lnTo>
                  <a:lnTo>
                    <a:pt x="3145409" y="993724"/>
                  </a:lnTo>
                  <a:lnTo>
                    <a:pt x="3151759" y="948842"/>
                  </a:lnTo>
                  <a:lnTo>
                    <a:pt x="3151759" y="942555"/>
                  </a:lnTo>
                  <a:close/>
                </a:path>
                <a:path w="4087495" h="2021204">
                  <a:moveTo>
                    <a:pt x="3202368" y="1490827"/>
                  </a:moveTo>
                  <a:lnTo>
                    <a:pt x="3186950" y="1449324"/>
                  </a:lnTo>
                  <a:lnTo>
                    <a:pt x="3135134" y="1425079"/>
                  </a:lnTo>
                  <a:lnTo>
                    <a:pt x="3107690" y="1419225"/>
                  </a:lnTo>
                  <a:lnTo>
                    <a:pt x="3093529" y="1414805"/>
                  </a:lnTo>
                  <a:lnTo>
                    <a:pt x="3084461" y="1409014"/>
                  </a:lnTo>
                  <a:lnTo>
                    <a:pt x="3079661" y="1401737"/>
                  </a:lnTo>
                  <a:lnTo>
                    <a:pt x="3078251" y="1392847"/>
                  </a:lnTo>
                  <a:lnTo>
                    <a:pt x="3080651" y="1382979"/>
                  </a:lnTo>
                  <a:lnTo>
                    <a:pt x="3087649" y="1375143"/>
                  </a:lnTo>
                  <a:lnTo>
                    <a:pt x="3098889" y="1369987"/>
                  </a:lnTo>
                  <a:lnTo>
                    <a:pt x="3114052" y="1368132"/>
                  </a:lnTo>
                  <a:lnTo>
                    <a:pt x="3128861" y="1370101"/>
                  </a:lnTo>
                  <a:lnTo>
                    <a:pt x="3142157" y="1376349"/>
                  </a:lnTo>
                  <a:lnTo>
                    <a:pt x="3154616" y="1387386"/>
                  </a:lnTo>
                  <a:lnTo>
                    <a:pt x="3166973" y="1403718"/>
                  </a:lnTo>
                  <a:lnTo>
                    <a:pt x="3198393" y="1383207"/>
                  </a:lnTo>
                  <a:lnTo>
                    <a:pt x="3186493" y="1368132"/>
                  </a:lnTo>
                  <a:lnTo>
                    <a:pt x="3181947" y="1362367"/>
                  </a:lnTo>
                  <a:lnTo>
                    <a:pt x="3163189" y="1347139"/>
                  </a:lnTo>
                  <a:lnTo>
                    <a:pt x="3140545" y="1337805"/>
                  </a:lnTo>
                  <a:lnTo>
                    <a:pt x="3112465" y="1334630"/>
                  </a:lnTo>
                  <a:lnTo>
                    <a:pt x="3078632" y="1339583"/>
                  </a:lnTo>
                  <a:lnTo>
                    <a:pt x="3053092" y="1353261"/>
                  </a:lnTo>
                  <a:lnTo>
                    <a:pt x="3036938" y="1373847"/>
                  </a:lnTo>
                  <a:lnTo>
                    <a:pt x="3031312" y="1399540"/>
                  </a:lnTo>
                  <a:lnTo>
                    <a:pt x="3034881" y="1421612"/>
                  </a:lnTo>
                  <a:lnTo>
                    <a:pt x="3045828" y="1439799"/>
                  </a:lnTo>
                  <a:lnTo>
                    <a:pt x="3064535" y="1453654"/>
                  </a:lnTo>
                  <a:lnTo>
                    <a:pt x="3091383" y="1462773"/>
                  </a:lnTo>
                  <a:lnTo>
                    <a:pt x="3118828" y="1468628"/>
                  </a:lnTo>
                  <a:lnTo>
                    <a:pt x="3135541" y="1473479"/>
                  </a:lnTo>
                  <a:lnTo>
                    <a:pt x="3146323" y="1479423"/>
                  </a:lnTo>
                  <a:lnTo>
                    <a:pt x="3152114" y="1486776"/>
                  </a:lnTo>
                  <a:lnTo>
                    <a:pt x="3153841" y="1495856"/>
                  </a:lnTo>
                  <a:lnTo>
                    <a:pt x="3151136" y="1506410"/>
                  </a:lnTo>
                  <a:lnTo>
                    <a:pt x="3143250" y="1514906"/>
                  </a:lnTo>
                  <a:lnTo>
                    <a:pt x="3130512" y="1520583"/>
                  </a:lnTo>
                  <a:lnTo>
                    <a:pt x="3113252" y="1522653"/>
                  </a:lnTo>
                  <a:lnTo>
                    <a:pt x="3094634" y="1519897"/>
                  </a:lnTo>
                  <a:lnTo>
                    <a:pt x="3078848" y="1511554"/>
                  </a:lnTo>
                  <a:lnTo>
                    <a:pt x="3065145" y="1497571"/>
                  </a:lnTo>
                  <a:lnTo>
                    <a:pt x="3052788" y="1477848"/>
                  </a:lnTo>
                  <a:lnTo>
                    <a:pt x="3020174" y="1499209"/>
                  </a:lnTo>
                  <a:lnTo>
                    <a:pt x="3035236" y="1522945"/>
                  </a:lnTo>
                  <a:lnTo>
                    <a:pt x="3055924" y="1540878"/>
                  </a:lnTo>
                  <a:lnTo>
                    <a:pt x="3082213" y="1552206"/>
                  </a:lnTo>
                  <a:lnTo>
                    <a:pt x="3114052" y="1556156"/>
                  </a:lnTo>
                  <a:lnTo>
                    <a:pt x="3150349" y="1551127"/>
                  </a:lnTo>
                  <a:lnTo>
                    <a:pt x="3178200" y="1537309"/>
                  </a:lnTo>
                  <a:lnTo>
                    <a:pt x="3190837" y="1522653"/>
                  </a:lnTo>
                  <a:lnTo>
                    <a:pt x="3196069" y="1516583"/>
                  </a:lnTo>
                  <a:lnTo>
                    <a:pt x="3202368" y="1490827"/>
                  </a:lnTo>
                  <a:close/>
                </a:path>
                <a:path w="4087495" h="2021204">
                  <a:moveTo>
                    <a:pt x="3216706" y="84404"/>
                  </a:moveTo>
                  <a:lnTo>
                    <a:pt x="3159429" y="84404"/>
                  </a:lnTo>
                  <a:lnTo>
                    <a:pt x="3159429" y="24104"/>
                  </a:lnTo>
                  <a:lnTo>
                    <a:pt x="3110484" y="24104"/>
                  </a:lnTo>
                  <a:lnTo>
                    <a:pt x="3110484" y="84404"/>
                  </a:lnTo>
                  <a:lnTo>
                    <a:pt x="3080258" y="84404"/>
                  </a:lnTo>
                  <a:lnTo>
                    <a:pt x="3080258" y="118745"/>
                  </a:lnTo>
                  <a:lnTo>
                    <a:pt x="3110484" y="118745"/>
                  </a:lnTo>
                  <a:lnTo>
                    <a:pt x="3110484" y="230974"/>
                  </a:lnTo>
                  <a:lnTo>
                    <a:pt x="3113735" y="260794"/>
                  </a:lnTo>
                  <a:lnTo>
                    <a:pt x="3124263" y="281063"/>
                  </a:lnTo>
                  <a:lnTo>
                    <a:pt x="3143212" y="292633"/>
                  </a:lnTo>
                  <a:lnTo>
                    <a:pt x="3171761" y="296303"/>
                  </a:lnTo>
                  <a:lnTo>
                    <a:pt x="3182455" y="295998"/>
                  </a:lnTo>
                  <a:lnTo>
                    <a:pt x="3193478" y="295097"/>
                  </a:lnTo>
                  <a:lnTo>
                    <a:pt x="3204591" y="293649"/>
                  </a:lnTo>
                  <a:lnTo>
                    <a:pt x="3215513" y="291693"/>
                  </a:lnTo>
                  <a:lnTo>
                    <a:pt x="3215513" y="258203"/>
                  </a:lnTo>
                  <a:lnTo>
                    <a:pt x="3215513" y="255270"/>
                  </a:lnTo>
                  <a:lnTo>
                    <a:pt x="3206724" y="256425"/>
                  </a:lnTo>
                  <a:lnTo>
                    <a:pt x="3198304" y="257365"/>
                  </a:lnTo>
                  <a:lnTo>
                    <a:pt x="3190341" y="257975"/>
                  </a:lnTo>
                  <a:lnTo>
                    <a:pt x="3182886" y="258203"/>
                  </a:lnTo>
                  <a:lnTo>
                    <a:pt x="3172180" y="256768"/>
                  </a:lnTo>
                  <a:lnTo>
                    <a:pt x="3164890" y="252120"/>
                  </a:lnTo>
                  <a:lnTo>
                    <a:pt x="3160738" y="243713"/>
                  </a:lnTo>
                  <a:lnTo>
                    <a:pt x="3159429" y="230974"/>
                  </a:lnTo>
                  <a:lnTo>
                    <a:pt x="3159429" y="118745"/>
                  </a:lnTo>
                  <a:lnTo>
                    <a:pt x="3216706" y="118745"/>
                  </a:lnTo>
                  <a:lnTo>
                    <a:pt x="3216706" y="84404"/>
                  </a:lnTo>
                  <a:close/>
                </a:path>
                <a:path w="4087495" h="2021204">
                  <a:moveTo>
                    <a:pt x="3401314" y="1490827"/>
                  </a:moveTo>
                  <a:lnTo>
                    <a:pt x="3385896" y="1449324"/>
                  </a:lnTo>
                  <a:lnTo>
                    <a:pt x="3334080" y="1425079"/>
                  </a:lnTo>
                  <a:lnTo>
                    <a:pt x="3306635" y="1419225"/>
                  </a:lnTo>
                  <a:lnTo>
                    <a:pt x="3292462" y="1414805"/>
                  </a:lnTo>
                  <a:lnTo>
                    <a:pt x="3283407" y="1409014"/>
                  </a:lnTo>
                  <a:lnTo>
                    <a:pt x="3278606" y="1401737"/>
                  </a:lnTo>
                  <a:lnTo>
                    <a:pt x="3277197" y="1392847"/>
                  </a:lnTo>
                  <a:lnTo>
                    <a:pt x="3279597" y="1382979"/>
                  </a:lnTo>
                  <a:lnTo>
                    <a:pt x="3286595" y="1375143"/>
                  </a:lnTo>
                  <a:lnTo>
                    <a:pt x="3297834" y="1369987"/>
                  </a:lnTo>
                  <a:lnTo>
                    <a:pt x="3312998" y="1368132"/>
                  </a:lnTo>
                  <a:lnTo>
                    <a:pt x="3327806" y="1370101"/>
                  </a:lnTo>
                  <a:lnTo>
                    <a:pt x="3341103" y="1376349"/>
                  </a:lnTo>
                  <a:lnTo>
                    <a:pt x="3353562" y="1387386"/>
                  </a:lnTo>
                  <a:lnTo>
                    <a:pt x="3365919" y="1403718"/>
                  </a:lnTo>
                  <a:lnTo>
                    <a:pt x="3397339" y="1383207"/>
                  </a:lnTo>
                  <a:lnTo>
                    <a:pt x="3385439" y="1368132"/>
                  </a:lnTo>
                  <a:lnTo>
                    <a:pt x="3380892" y="1362367"/>
                  </a:lnTo>
                  <a:lnTo>
                    <a:pt x="3362134" y="1347139"/>
                  </a:lnTo>
                  <a:lnTo>
                    <a:pt x="3339490" y="1337805"/>
                  </a:lnTo>
                  <a:lnTo>
                    <a:pt x="3311410" y="1334630"/>
                  </a:lnTo>
                  <a:lnTo>
                    <a:pt x="3277578" y="1339583"/>
                  </a:lnTo>
                  <a:lnTo>
                    <a:pt x="3252038" y="1353261"/>
                  </a:lnTo>
                  <a:lnTo>
                    <a:pt x="3235883" y="1373847"/>
                  </a:lnTo>
                  <a:lnTo>
                    <a:pt x="3230257" y="1399540"/>
                  </a:lnTo>
                  <a:lnTo>
                    <a:pt x="3233826" y="1421612"/>
                  </a:lnTo>
                  <a:lnTo>
                    <a:pt x="3244773" y="1439799"/>
                  </a:lnTo>
                  <a:lnTo>
                    <a:pt x="3263481" y="1453654"/>
                  </a:lnTo>
                  <a:lnTo>
                    <a:pt x="3290328" y="1462773"/>
                  </a:lnTo>
                  <a:lnTo>
                    <a:pt x="3317773" y="1468628"/>
                  </a:lnTo>
                  <a:lnTo>
                    <a:pt x="3334486" y="1473479"/>
                  </a:lnTo>
                  <a:lnTo>
                    <a:pt x="3345281" y="1479423"/>
                  </a:lnTo>
                  <a:lnTo>
                    <a:pt x="3351060" y="1486776"/>
                  </a:lnTo>
                  <a:lnTo>
                    <a:pt x="3352787" y="1495856"/>
                  </a:lnTo>
                  <a:lnTo>
                    <a:pt x="3350082" y="1506410"/>
                  </a:lnTo>
                  <a:lnTo>
                    <a:pt x="3342195" y="1514906"/>
                  </a:lnTo>
                  <a:lnTo>
                    <a:pt x="3329457" y="1520583"/>
                  </a:lnTo>
                  <a:lnTo>
                    <a:pt x="3312198" y="1522653"/>
                  </a:lnTo>
                  <a:lnTo>
                    <a:pt x="3293580" y="1519897"/>
                  </a:lnTo>
                  <a:lnTo>
                    <a:pt x="3277793" y="1511554"/>
                  </a:lnTo>
                  <a:lnTo>
                    <a:pt x="3264090" y="1497571"/>
                  </a:lnTo>
                  <a:lnTo>
                    <a:pt x="3251733" y="1477848"/>
                  </a:lnTo>
                  <a:lnTo>
                    <a:pt x="3219119" y="1499209"/>
                  </a:lnTo>
                  <a:lnTo>
                    <a:pt x="3234169" y="1522945"/>
                  </a:lnTo>
                  <a:lnTo>
                    <a:pt x="3254870" y="1540878"/>
                  </a:lnTo>
                  <a:lnTo>
                    <a:pt x="3281159" y="1552206"/>
                  </a:lnTo>
                  <a:lnTo>
                    <a:pt x="3312998" y="1556156"/>
                  </a:lnTo>
                  <a:lnTo>
                    <a:pt x="3349294" y="1551127"/>
                  </a:lnTo>
                  <a:lnTo>
                    <a:pt x="3377158" y="1537309"/>
                  </a:lnTo>
                  <a:lnTo>
                    <a:pt x="3389782" y="1522653"/>
                  </a:lnTo>
                  <a:lnTo>
                    <a:pt x="3395014" y="1516583"/>
                  </a:lnTo>
                  <a:lnTo>
                    <a:pt x="3401314" y="1490827"/>
                  </a:lnTo>
                  <a:close/>
                </a:path>
                <a:path w="4087495" h="2021204">
                  <a:moveTo>
                    <a:pt x="3435934" y="187426"/>
                  </a:moveTo>
                  <a:lnTo>
                    <a:pt x="3428949" y="142963"/>
                  </a:lnTo>
                  <a:lnTo>
                    <a:pt x="3410826" y="111633"/>
                  </a:lnTo>
                  <a:lnTo>
                    <a:pt x="3408984" y="108432"/>
                  </a:lnTo>
                  <a:lnTo>
                    <a:pt x="3385401" y="91668"/>
                  </a:lnTo>
                  <a:lnTo>
                    <a:pt x="3385401" y="186588"/>
                  </a:lnTo>
                  <a:lnTo>
                    <a:pt x="3385401" y="191198"/>
                  </a:lnTo>
                  <a:lnTo>
                    <a:pt x="3381845" y="224104"/>
                  </a:lnTo>
                  <a:lnTo>
                    <a:pt x="3371786" y="247510"/>
                  </a:lnTo>
                  <a:lnTo>
                    <a:pt x="3356203" y="261505"/>
                  </a:lnTo>
                  <a:lnTo>
                    <a:pt x="3336074" y="266141"/>
                  </a:lnTo>
                  <a:lnTo>
                    <a:pt x="3315728" y="261505"/>
                  </a:lnTo>
                  <a:lnTo>
                    <a:pt x="3300031" y="247510"/>
                  </a:lnTo>
                  <a:lnTo>
                    <a:pt x="3289922" y="224104"/>
                  </a:lnTo>
                  <a:lnTo>
                    <a:pt x="3286353" y="191198"/>
                  </a:lnTo>
                  <a:lnTo>
                    <a:pt x="3286353" y="186588"/>
                  </a:lnTo>
                  <a:lnTo>
                    <a:pt x="3289922" y="153682"/>
                  </a:lnTo>
                  <a:lnTo>
                    <a:pt x="3300031" y="130263"/>
                  </a:lnTo>
                  <a:lnTo>
                    <a:pt x="3315728" y="116268"/>
                  </a:lnTo>
                  <a:lnTo>
                    <a:pt x="3336074" y="111633"/>
                  </a:lnTo>
                  <a:lnTo>
                    <a:pt x="3356203" y="116268"/>
                  </a:lnTo>
                  <a:lnTo>
                    <a:pt x="3371786" y="130263"/>
                  </a:lnTo>
                  <a:lnTo>
                    <a:pt x="3381845" y="153682"/>
                  </a:lnTo>
                  <a:lnTo>
                    <a:pt x="3385401" y="186588"/>
                  </a:lnTo>
                  <a:lnTo>
                    <a:pt x="3385401" y="91668"/>
                  </a:lnTo>
                  <a:lnTo>
                    <a:pt x="3377527" y="86067"/>
                  </a:lnTo>
                  <a:lnTo>
                    <a:pt x="3336074" y="78117"/>
                  </a:lnTo>
                  <a:lnTo>
                    <a:pt x="3294392" y="86067"/>
                  </a:lnTo>
                  <a:lnTo>
                    <a:pt x="3262820" y="108432"/>
                  </a:lnTo>
                  <a:lnTo>
                    <a:pt x="3242818" y="142963"/>
                  </a:lnTo>
                  <a:lnTo>
                    <a:pt x="3235820" y="187426"/>
                  </a:lnTo>
                  <a:lnTo>
                    <a:pt x="3235820" y="190360"/>
                  </a:lnTo>
                  <a:lnTo>
                    <a:pt x="3242818" y="234823"/>
                  </a:lnTo>
                  <a:lnTo>
                    <a:pt x="3262820" y="269341"/>
                  </a:lnTo>
                  <a:lnTo>
                    <a:pt x="3294392" y="291706"/>
                  </a:lnTo>
                  <a:lnTo>
                    <a:pt x="3336074" y="299656"/>
                  </a:lnTo>
                  <a:lnTo>
                    <a:pt x="3377527" y="291706"/>
                  </a:lnTo>
                  <a:lnTo>
                    <a:pt x="3408984" y="269341"/>
                  </a:lnTo>
                  <a:lnTo>
                    <a:pt x="3410839" y="266141"/>
                  </a:lnTo>
                  <a:lnTo>
                    <a:pt x="3428949" y="234823"/>
                  </a:lnTo>
                  <a:lnTo>
                    <a:pt x="3435934" y="190360"/>
                  </a:lnTo>
                  <a:lnTo>
                    <a:pt x="3435934" y="187426"/>
                  </a:lnTo>
                  <a:close/>
                </a:path>
                <a:path w="4087495" h="2021204">
                  <a:moveTo>
                    <a:pt x="3444417" y="899109"/>
                  </a:moveTo>
                  <a:lnTo>
                    <a:pt x="3438055" y="858786"/>
                  </a:lnTo>
                  <a:lnTo>
                    <a:pt x="3397364" y="811923"/>
                  </a:lnTo>
                  <a:lnTo>
                    <a:pt x="3359073" y="804849"/>
                  </a:lnTo>
                  <a:lnTo>
                    <a:pt x="3333369" y="807974"/>
                  </a:lnTo>
                  <a:lnTo>
                    <a:pt x="3311296" y="817676"/>
                  </a:lnTo>
                  <a:lnTo>
                    <a:pt x="3292957" y="834453"/>
                  </a:lnTo>
                  <a:lnTo>
                    <a:pt x="3278441" y="858786"/>
                  </a:lnTo>
                  <a:lnTo>
                    <a:pt x="3278441" y="812711"/>
                  </a:lnTo>
                  <a:lnTo>
                    <a:pt x="3186290" y="812711"/>
                  </a:lnTo>
                  <a:lnTo>
                    <a:pt x="3186290" y="1078687"/>
                  </a:lnTo>
                  <a:lnTo>
                    <a:pt x="3278441" y="1078687"/>
                  </a:lnTo>
                  <a:lnTo>
                    <a:pt x="3278441" y="923188"/>
                  </a:lnTo>
                  <a:lnTo>
                    <a:pt x="3281146" y="902462"/>
                  </a:lnTo>
                  <a:lnTo>
                    <a:pt x="3289046" y="886993"/>
                  </a:lnTo>
                  <a:lnTo>
                    <a:pt x="3301860" y="877316"/>
                  </a:lnTo>
                  <a:lnTo>
                    <a:pt x="3319284" y="873975"/>
                  </a:lnTo>
                  <a:lnTo>
                    <a:pt x="3333940" y="876439"/>
                  </a:lnTo>
                  <a:lnTo>
                    <a:pt x="3344214" y="883856"/>
                  </a:lnTo>
                  <a:lnTo>
                    <a:pt x="3350285" y="896277"/>
                  </a:lnTo>
                  <a:lnTo>
                    <a:pt x="3352266" y="913765"/>
                  </a:lnTo>
                  <a:lnTo>
                    <a:pt x="3352266" y="1078687"/>
                  </a:lnTo>
                  <a:lnTo>
                    <a:pt x="3444417" y="1078687"/>
                  </a:lnTo>
                  <a:lnTo>
                    <a:pt x="3444417" y="899109"/>
                  </a:lnTo>
                  <a:close/>
                </a:path>
                <a:path w="4087495" h="2021204">
                  <a:moveTo>
                    <a:pt x="3592715" y="82308"/>
                  </a:moveTo>
                  <a:lnTo>
                    <a:pt x="3590328" y="81889"/>
                  </a:lnTo>
                  <a:lnTo>
                    <a:pt x="3587153" y="81470"/>
                  </a:lnTo>
                  <a:lnTo>
                    <a:pt x="3583965" y="81470"/>
                  </a:lnTo>
                  <a:lnTo>
                    <a:pt x="3563213" y="84709"/>
                  </a:lnTo>
                  <a:lnTo>
                    <a:pt x="3545370" y="94513"/>
                  </a:lnTo>
                  <a:lnTo>
                    <a:pt x="3530816" y="110985"/>
                  </a:lnTo>
                  <a:lnTo>
                    <a:pt x="3519919" y="134239"/>
                  </a:lnTo>
                  <a:lnTo>
                    <a:pt x="3519919" y="84404"/>
                  </a:lnTo>
                  <a:lnTo>
                    <a:pt x="3470973" y="84404"/>
                  </a:lnTo>
                  <a:lnTo>
                    <a:pt x="3470973" y="293370"/>
                  </a:lnTo>
                  <a:lnTo>
                    <a:pt x="3519919" y="293370"/>
                  </a:lnTo>
                  <a:lnTo>
                    <a:pt x="3519919" y="194970"/>
                  </a:lnTo>
                  <a:lnTo>
                    <a:pt x="3523818" y="165671"/>
                  </a:lnTo>
                  <a:lnTo>
                    <a:pt x="3535032" y="145338"/>
                  </a:lnTo>
                  <a:lnTo>
                    <a:pt x="3551669" y="134239"/>
                  </a:lnTo>
                  <a:lnTo>
                    <a:pt x="3552812" y="133489"/>
                  </a:lnTo>
                  <a:lnTo>
                    <a:pt x="3576409" y="129641"/>
                  </a:lnTo>
                  <a:lnTo>
                    <a:pt x="3580777" y="129641"/>
                  </a:lnTo>
                  <a:lnTo>
                    <a:pt x="3588347" y="130479"/>
                  </a:lnTo>
                  <a:lnTo>
                    <a:pt x="3592715" y="130898"/>
                  </a:lnTo>
                  <a:lnTo>
                    <a:pt x="3592715" y="129641"/>
                  </a:lnTo>
                  <a:lnTo>
                    <a:pt x="3592715" y="82308"/>
                  </a:lnTo>
                  <a:close/>
                </a:path>
                <a:path w="4087495" h="2021204">
                  <a:moveTo>
                    <a:pt x="3625723" y="1443926"/>
                  </a:moveTo>
                  <a:lnTo>
                    <a:pt x="3618738" y="1399463"/>
                  </a:lnTo>
                  <a:lnTo>
                    <a:pt x="3600615" y="1368132"/>
                  </a:lnTo>
                  <a:lnTo>
                    <a:pt x="3598773" y="1364932"/>
                  </a:lnTo>
                  <a:lnTo>
                    <a:pt x="3575202" y="1348193"/>
                  </a:lnTo>
                  <a:lnTo>
                    <a:pt x="3575202" y="1443101"/>
                  </a:lnTo>
                  <a:lnTo>
                    <a:pt x="3575202" y="1447698"/>
                  </a:lnTo>
                  <a:lnTo>
                    <a:pt x="3571633" y="1480616"/>
                  </a:lnTo>
                  <a:lnTo>
                    <a:pt x="3561575" y="1504022"/>
                  </a:lnTo>
                  <a:lnTo>
                    <a:pt x="3546005" y="1518005"/>
                  </a:lnTo>
                  <a:lnTo>
                    <a:pt x="3525875" y="1522653"/>
                  </a:lnTo>
                  <a:lnTo>
                    <a:pt x="3505504" y="1518005"/>
                  </a:lnTo>
                  <a:lnTo>
                    <a:pt x="3489820" y="1504022"/>
                  </a:lnTo>
                  <a:lnTo>
                    <a:pt x="3479711" y="1480616"/>
                  </a:lnTo>
                  <a:lnTo>
                    <a:pt x="3476142" y="1447698"/>
                  </a:lnTo>
                  <a:lnTo>
                    <a:pt x="3476142" y="1443101"/>
                  </a:lnTo>
                  <a:lnTo>
                    <a:pt x="3479711" y="1410182"/>
                  </a:lnTo>
                  <a:lnTo>
                    <a:pt x="3489820" y="1386776"/>
                  </a:lnTo>
                  <a:lnTo>
                    <a:pt x="3505504" y="1372781"/>
                  </a:lnTo>
                  <a:lnTo>
                    <a:pt x="3525875" y="1368132"/>
                  </a:lnTo>
                  <a:lnTo>
                    <a:pt x="3546005" y="1372781"/>
                  </a:lnTo>
                  <a:lnTo>
                    <a:pt x="3561575" y="1386776"/>
                  </a:lnTo>
                  <a:lnTo>
                    <a:pt x="3571633" y="1410182"/>
                  </a:lnTo>
                  <a:lnTo>
                    <a:pt x="3575202" y="1443101"/>
                  </a:lnTo>
                  <a:lnTo>
                    <a:pt x="3575202" y="1348193"/>
                  </a:lnTo>
                  <a:lnTo>
                    <a:pt x="3567315" y="1342580"/>
                  </a:lnTo>
                  <a:lnTo>
                    <a:pt x="3525875" y="1334630"/>
                  </a:lnTo>
                  <a:lnTo>
                    <a:pt x="3484194" y="1342580"/>
                  </a:lnTo>
                  <a:lnTo>
                    <a:pt x="3452622" y="1364932"/>
                  </a:lnTo>
                  <a:lnTo>
                    <a:pt x="3432606" y="1399463"/>
                  </a:lnTo>
                  <a:lnTo>
                    <a:pt x="3425609" y="1443926"/>
                  </a:lnTo>
                  <a:lnTo>
                    <a:pt x="3425609" y="1446860"/>
                  </a:lnTo>
                  <a:lnTo>
                    <a:pt x="3432606" y="1491322"/>
                  </a:lnTo>
                  <a:lnTo>
                    <a:pt x="3452622" y="1525854"/>
                  </a:lnTo>
                  <a:lnTo>
                    <a:pt x="3484194" y="1548206"/>
                  </a:lnTo>
                  <a:lnTo>
                    <a:pt x="3525875" y="1556156"/>
                  </a:lnTo>
                  <a:lnTo>
                    <a:pt x="3567315" y="1548206"/>
                  </a:lnTo>
                  <a:lnTo>
                    <a:pt x="3598773" y="1525854"/>
                  </a:lnTo>
                  <a:lnTo>
                    <a:pt x="3600615" y="1522653"/>
                  </a:lnTo>
                  <a:lnTo>
                    <a:pt x="3618738" y="1491322"/>
                  </a:lnTo>
                  <a:lnTo>
                    <a:pt x="3625723" y="1446860"/>
                  </a:lnTo>
                  <a:lnTo>
                    <a:pt x="3625723" y="1443926"/>
                  </a:lnTo>
                  <a:close/>
                </a:path>
                <a:path w="4087495" h="2021204">
                  <a:moveTo>
                    <a:pt x="3839400" y="1340904"/>
                  </a:moveTo>
                  <a:lnTo>
                    <a:pt x="3790061" y="1340904"/>
                  </a:lnTo>
                  <a:lnTo>
                    <a:pt x="3790061" y="1454823"/>
                  </a:lnTo>
                  <a:lnTo>
                    <a:pt x="3786797" y="1480400"/>
                  </a:lnTo>
                  <a:lnTo>
                    <a:pt x="3777386" y="1499946"/>
                  </a:lnTo>
                  <a:lnTo>
                    <a:pt x="3762375" y="1512417"/>
                  </a:lnTo>
                  <a:lnTo>
                    <a:pt x="3742321" y="1516799"/>
                  </a:lnTo>
                  <a:lnTo>
                    <a:pt x="3726840" y="1514043"/>
                  </a:lnTo>
                  <a:lnTo>
                    <a:pt x="3716070" y="1505699"/>
                  </a:lnTo>
                  <a:lnTo>
                    <a:pt x="3709771" y="1491703"/>
                  </a:lnTo>
                  <a:lnTo>
                    <a:pt x="3707714" y="1471980"/>
                  </a:lnTo>
                  <a:lnTo>
                    <a:pt x="3707714" y="1340904"/>
                  </a:lnTo>
                  <a:lnTo>
                    <a:pt x="3658781" y="1340904"/>
                  </a:lnTo>
                  <a:lnTo>
                    <a:pt x="3658781" y="1481620"/>
                  </a:lnTo>
                  <a:lnTo>
                    <a:pt x="3662718" y="1510753"/>
                  </a:lnTo>
                  <a:lnTo>
                    <a:pt x="3674795" y="1534439"/>
                  </a:lnTo>
                  <a:lnTo>
                    <a:pt x="3695369" y="1550339"/>
                  </a:lnTo>
                  <a:lnTo>
                    <a:pt x="3724821" y="1556156"/>
                  </a:lnTo>
                  <a:lnTo>
                    <a:pt x="3745026" y="1553324"/>
                  </a:lnTo>
                  <a:lnTo>
                    <a:pt x="3762959" y="1544751"/>
                  </a:lnTo>
                  <a:lnTo>
                    <a:pt x="3778135" y="1530362"/>
                  </a:lnTo>
                  <a:lnTo>
                    <a:pt x="3786124" y="1516799"/>
                  </a:lnTo>
                  <a:lnTo>
                    <a:pt x="3790061" y="1510093"/>
                  </a:lnTo>
                  <a:lnTo>
                    <a:pt x="3790061" y="1549882"/>
                  </a:lnTo>
                  <a:lnTo>
                    <a:pt x="3839400" y="1549882"/>
                  </a:lnTo>
                  <a:lnTo>
                    <a:pt x="3839400" y="1510093"/>
                  </a:lnTo>
                  <a:lnTo>
                    <a:pt x="3839400" y="1340904"/>
                  </a:lnTo>
                  <a:close/>
                </a:path>
                <a:path w="4087495" h="2021204">
                  <a:moveTo>
                    <a:pt x="4004145" y="1338821"/>
                  </a:moveTo>
                  <a:lnTo>
                    <a:pt x="4001757" y="1338402"/>
                  </a:lnTo>
                  <a:lnTo>
                    <a:pt x="3998569" y="1337983"/>
                  </a:lnTo>
                  <a:lnTo>
                    <a:pt x="3995382" y="1337983"/>
                  </a:lnTo>
                  <a:lnTo>
                    <a:pt x="3974630" y="1341221"/>
                  </a:lnTo>
                  <a:lnTo>
                    <a:pt x="3956799" y="1351013"/>
                  </a:lnTo>
                  <a:lnTo>
                    <a:pt x="3942232" y="1367485"/>
                  </a:lnTo>
                  <a:lnTo>
                    <a:pt x="3931335" y="1390751"/>
                  </a:lnTo>
                  <a:lnTo>
                    <a:pt x="3931335" y="1340904"/>
                  </a:lnTo>
                  <a:lnTo>
                    <a:pt x="3882390" y="1340904"/>
                  </a:lnTo>
                  <a:lnTo>
                    <a:pt x="3882390" y="1549882"/>
                  </a:lnTo>
                  <a:lnTo>
                    <a:pt x="3931335" y="1549882"/>
                  </a:lnTo>
                  <a:lnTo>
                    <a:pt x="3931335" y="1451470"/>
                  </a:lnTo>
                  <a:lnTo>
                    <a:pt x="3935234" y="1422184"/>
                  </a:lnTo>
                  <a:lnTo>
                    <a:pt x="3946448" y="1401838"/>
                  </a:lnTo>
                  <a:lnTo>
                    <a:pt x="3963085" y="1390751"/>
                  </a:lnTo>
                  <a:lnTo>
                    <a:pt x="3964228" y="1389989"/>
                  </a:lnTo>
                  <a:lnTo>
                    <a:pt x="3987825" y="1386141"/>
                  </a:lnTo>
                  <a:lnTo>
                    <a:pt x="3992207" y="1386141"/>
                  </a:lnTo>
                  <a:lnTo>
                    <a:pt x="3999763" y="1386979"/>
                  </a:lnTo>
                  <a:lnTo>
                    <a:pt x="4004145" y="1387398"/>
                  </a:lnTo>
                  <a:lnTo>
                    <a:pt x="4004145" y="1386141"/>
                  </a:lnTo>
                  <a:lnTo>
                    <a:pt x="4004145" y="1338821"/>
                  </a:lnTo>
                  <a:close/>
                </a:path>
                <a:path w="4087495" h="2021204">
                  <a:moveTo>
                    <a:pt x="4086910" y="1340904"/>
                  </a:moveTo>
                  <a:lnTo>
                    <a:pt x="4037977" y="1340904"/>
                  </a:lnTo>
                  <a:lnTo>
                    <a:pt x="4037977" y="1549882"/>
                  </a:lnTo>
                  <a:lnTo>
                    <a:pt x="4086910" y="1549882"/>
                  </a:lnTo>
                  <a:lnTo>
                    <a:pt x="4086910" y="1340904"/>
                  </a:lnTo>
                  <a:close/>
                </a:path>
                <a:path w="4087495" h="2021204">
                  <a:moveTo>
                    <a:pt x="4086910" y="1261770"/>
                  </a:moveTo>
                  <a:lnTo>
                    <a:pt x="4037977" y="1261770"/>
                  </a:lnTo>
                  <a:lnTo>
                    <a:pt x="4037977" y="1311186"/>
                  </a:lnTo>
                  <a:lnTo>
                    <a:pt x="4086910" y="1311186"/>
                  </a:lnTo>
                  <a:lnTo>
                    <a:pt x="4086910" y="1261770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2837" y="6492001"/>
              <a:ext cx="10043139" cy="30569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86413" y="6969471"/>
              <a:ext cx="1268095" cy="372745"/>
            </a:xfrm>
            <a:custGeom>
              <a:avLst/>
              <a:gdLst/>
              <a:ahLst/>
              <a:cxnLst/>
              <a:rect l="l" t="t" r="r" b="b"/>
              <a:pathLst>
                <a:path w="1268095" h="372745">
                  <a:moveTo>
                    <a:pt x="217616" y="0"/>
                  </a:moveTo>
                  <a:lnTo>
                    <a:pt x="154749" y="0"/>
                  </a:lnTo>
                  <a:lnTo>
                    <a:pt x="0" y="293132"/>
                  </a:lnTo>
                  <a:lnTo>
                    <a:pt x="50522" y="293132"/>
                  </a:lnTo>
                  <a:lnTo>
                    <a:pt x="89107" y="216914"/>
                  </a:lnTo>
                  <a:lnTo>
                    <a:pt x="244696" y="216914"/>
                  </a:lnTo>
                  <a:lnTo>
                    <a:pt x="239573" y="175879"/>
                  </a:lnTo>
                  <a:lnTo>
                    <a:pt x="109797" y="175879"/>
                  </a:lnTo>
                  <a:lnTo>
                    <a:pt x="174643" y="48155"/>
                  </a:lnTo>
                  <a:lnTo>
                    <a:pt x="223628" y="48155"/>
                  </a:lnTo>
                  <a:lnTo>
                    <a:pt x="217616" y="0"/>
                  </a:lnTo>
                  <a:close/>
                </a:path>
                <a:path w="1268095" h="372745">
                  <a:moveTo>
                    <a:pt x="244696" y="216914"/>
                  </a:moveTo>
                  <a:lnTo>
                    <a:pt x="192151" y="216914"/>
                  </a:lnTo>
                  <a:lnTo>
                    <a:pt x="200109" y="293132"/>
                  </a:lnTo>
                  <a:lnTo>
                    <a:pt x="254212" y="293132"/>
                  </a:lnTo>
                  <a:lnTo>
                    <a:pt x="244696" y="216914"/>
                  </a:lnTo>
                  <a:close/>
                </a:path>
                <a:path w="1268095" h="372745">
                  <a:moveTo>
                    <a:pt x="223628" y="48155"/>
                  </a:moveTo>
                  <a:lnTo>
                    <a:pt x="174643" y="48155"/>
                  </a:lnTo>
                  <a:lnTo>
                    <a:pt x="187774" y="175879"/>
                  </a:lnTo>
                  <a:lnTo>
                    <a:pt x="239573" y="175879"/>
                  </a:lnTo>
                  <a:lnTo>
                    <a:pt x="223628" y="48155"/>
                  </a:lnTo>
                  <a:close/>
                </a:path>
                <a:path w="1268095" h="372745">
                  <a:moveTo>
                    <a:pt x="371213" y="84164"/>
                  </a:moveTo>
                  <a:lnTo>
                    <a:pt x="322283" y="84164"/>
                  </a:lnTo>
                  <a:lnTo>
                    <a:pt x="264201" y="372700"/>
                  </a:lnTo>
                  <a:lnTo>
                    <a:pt x="313131" y="372700"/>
                  </a:lnTo>
                  <a:lnTo>
                    <a:pt x="337801" y="251259"/>
                  </a:lnTo>
                  <a:lnTo>
                    <a:pt x="357860" y="251259"/>
                  </a:lnTo>
                  <a:lnTo>
                    <a:pt x="349301" y="234820"/>
                  </a:lnTo>
                  <a:lnTo>
                    <a:pt x="346156" y="211470"/>
                  </a:lnTo>
                  <a:lnTo>
                    <a:pt x="348399" y="188317"/>
                  </a:lnTo>
                  <a:lnTo>
                    <a:pt x="363773" y="144050"/>
                  </a:lnTo>
                  <a:lnTo>
                    <a:pt x="391108" y="115629"/>
                  </a:lnTo>
                  <a:lnTo>
                    <a:pt x="392422" y="115158"/>
                  </a:lnTo>
                  <a:lnTo>
                    <a:pt x="365245" y="115158"/>
                  </a:lnTo>
                  <a:lnTo>
                    <a:pt x="371213" y="84164"/>
                  </a:lnTo>
                  <a:close/>
                </a:path>
                <a:path w="1268095" h="372745">
                  <a:moveTo>
                    <a:pt x="601594" y="84164"/>
                  </a:moveTo>
                  <a:lnTo>
                    <a:pt x="552663" y="84164"/>
                  </a:lnTo>
                  <a:lnTo>
                    <a:pt x="494581" y="372700"/>
                  </a:lnTo>
                  <a:lnTo>
                    <a:pt x="543512" y="372700"/>
                  </a:lnTo>
                  <a:lnTo>
                    <a:pt x="568171" y="251259"/>
                  </a:lnTo>
                  <a:lnTo>
                    <a:pt x="588235" y="251259"/>
                  </a:lnTo>
                  <a:lnTo>
                    <a:pt x="579672" y="234820"/>
                  </a:lnTo>
                  <a:lnTo>
                    <a:pt x="576526" y="211470"/>
                  </a:lnTo>
                  <a:lnTo>
                    <a:pt x="578771" y="188317"/>
                  </a:lnTo>
                  <a:lnTo>
                    <a:pt x="594152" y="144050"/>
                  </a:lnTo>
                  <a:lnTo>
                    <a:pt x="621487" y="115629"/>
                  </a:lnTo>
                  <a:lnTo>
                    <a:pt x="622801" y="115158"/>
                  </a:lnTo>
                  <a:lnTo>
                    <a:pt x="595625" y="115158"/>
                  </a:lnTo>
                  <a:lnTo>
                    <a:pt x="601594" y="84164"/>
                  </a:lnTo>
                  <a:close/>
                </a:path>
                <a:path w="1268095" h="372745">
                  <a:moveTo>
                    <a:pt x="357860" y="251259"/>
                  </a:moveTo>
                  <a:lnTo>
                    <a:pt x="337801" y="251259"/>
                  </a:lnTo>
                  <a:lnTo>
                    <a:pt x="346870" y="270617"/>
                  </a:lnTo>
                  <a:lnTo>
                    <a:pt x="360525" y="285856"/>
                  </a:lnTo>
                  <a:lnTo>
                    <a:pt x="378135" y="295835"/>
                  </a:lnTo>
                  <a:lnTo>
                    <a:pt x="399066" y="299414"/>
                  </a:lnTo>
                  <a:lnTo>
                    <a:pt x="440849" y="287918"/>
                  </a:lnTo>
                  <a:lnTo>
                    <a:pt x="463716" y="265918"/>
                  </a:lnTo>
                  <a:lnTo>
                    <a:pt x="389914" y="265918"/>
                  </a:lnTo>
                  <a:lnTo>
                    <a:pt x="371998" y="262358"/>
                  </a:lnTo>
                  <a:lnTo>
                    <a:pt x="358188" y="251887"/>
                  </a:lnTo>
                  <a:lnTo>
                    <a:pt x="357860" y="251259"/>
                  </a:lnTo>
                  <a:close/>
                </a:path>
                <a:path w="1268095" h="372745">
                  <a:moveTo>
                    <a:pt x="588235" y="251259"/>
                  </a:moveTo>
                  <a:lnTo>
                    <a:pt x="568171" y="251259"/>
                  </a:lnTo>
                  <a:lnTo>
                    <a:pt x="577241" y="270617"/>
                  </a:lnTo>
                  <a:lnTo>
                    <a:pt x="590900" y="285856"/>
                  </a:lnTo>
                  <a:lnTo>
                    <a:pt x="608513" y="295835"/>
                  </a:lnTo>
                  <a:lnTo>
                    <a:pt x="629446" y="299414"/>
                  </a:lnTo>
                  <a:lnTo>
                    <a:pt x="671230" y="287918"/>
                  </a:lnTo>
                  <a:lnTo>
                    <a:pt x="694097" y="265918"/>
                  </a:lnTo>
                  <a:lnTo>
                    <a:pt x="620295" y="265918"/>
                  </a:lnTo>
                  <a:lnTo>
                    <a:pt x="602377" y="262358"/>
                  </a:lnTo>
                  <a:lnTo>
                    <a:pt x="588563" y="251887"/>
                  </a:lnTo>
                  <a:lnTo>
                    <a:pt x="588235" y="251259"/>
                  </a:lnTo>
                  <a:close/>
                </a:path>
                <a:path w="1268095" h="372745">
                  <a:moveTo>
                    <a:pt x="483310" y="111389"/>
                  </a:moveTo>
                  <a:lnTo>
                    <a:pt x="409411" y="111389"/>
                  </a:lnTo>
                  <a:lnTo>
                    <a:pt x="426490" y="114693"/>
                  </a:lnTo>
                  <a:lnTo>
                    <a:pt x="439244" y="124319"/>
                  </a:lnTo>
                  <a:lnTo>
                    <a:pt x="447226" y="139832"/>
                  </a:lnTo>
                  <a:lnTo>
                    <a:pt x="449986" y="160801"/>
                  </a:lnTo>
                  <a:lnTo>
                    <a:pt x="447742" y="187120"/>
                  </a:lnTo>
                  <a:lnTo>
                    <a:pt x="432365" y="234415"/>
                  </a:lnTo>
                  <a:lnTo>
                    <a:pt x="398401" y="264917"/>
                  </a:lnTo>
                  <a:lnTo>
                    <a:pt x="389914" y="265918"/>
                  </a:lnTo>
                  <a:lnTo>
                    <a:pt x="463716" y="265918"/>
                  </a:lnTo>
                  <a:lnTo>
                    <a:pt x="472264" y="257695"/>
                  </a:lnTo>
                  <a:lnTo>
                    <a:pt x="492042" y="215144"/>
                  </a:lnTo>
                  <a:lnTo>
                    <a:pt x="498916" y="166665"/>
                  </a:lnTo>
                  <a:lnTo>
                    <a:pt x="493335" y="129828"/>
                  </a:lnTo>
                  <a:lnTo>
                    <a:pt x="483310" y="111389"/>
                  </a:lnTo>
                  <a:close/>
                </a:path>
                <a:path w="1268095" h="372745">
                  <a:moveTo>
                    <a:pt x="713690" y="111389"/>
                  </a:moveTo>
                  <a:lnTo>
                    <a:pt x="639781" y="111389"/>
                  </a:lnTo>
                  <a:lnTo>
                    <a:pt x="656866" y="114693"/>
                  </a:lnTo>
                  <a:lnTo>
                    <a:pt x="669623" y="124319"/>
                  </a:lnTo>
                  <a:lnTo>
                    <a:pt x="677606" y="139832"/>
                  </a:lnTo>
                  <a:lnTo>
                    <a:pt x="680366" y="160801"/>
                  </a:lnTo>
                  <a:lnTo>
                    <a:pt x="678122" y="187120"/>
                  </a:lnTo>
                  <a:lnTo>
                    <a:pt x="662741" y="234415"/>
                  </a:lnTo>
                  <a:lnTo>
                    <a:pt x="628779" y="264917"/>
                  </a:lnTo>
                  <a:lnTo>
                    <a:pt x="620295" y="265918"/>
                  </a:lnTo>
                  <a:lnTo>
                    <a:pt x="694097" y="265918"/>
                  </a:lnTo>
                  <a:lnTo>
                    <a:pt x="702644" y="257695"/>
                  </a:lnTo>
                  <a:lnTo>
                    <a:pt x="722422" y="215144"/>
                  </a:lnTo>
                  <a:lnTo>
                    <a:pt x="729297" y="166665"/>
                  </a:lnTo>
                  <a:lnTo>
                    <a:pt x="723715" y="129828"/>
                  </a:lnTo>
                  <a:lnTo>
                    <a:pt x="713690" y="111389"/>
                  </a:lnTo>
                  <a:close/>
                </a:path>
                <a:path w="1268095" h="372745">
                  <a:moveTo>
                    <a:pt x="428102" y="77892"/>
                  </a:moveTo>
                  <a:lnTo>
                    <a:pt x="409892" y="80535"/>
                  </a:lnTo>
                  <a:lnTo>
                    <a:pt x="393096" y="88044"/>
                  </a:lnTo>
                  <a:lnTo>
                    <a:pt x="378089" y="99794"/>
                  </a:lnTo>
                  <a:lnTo>
                    <a:pt x="365245" y="115158"/>
                  </a:lnTo>
                  <a:lnTo>
                    <a:pt x="392422" y="115158"/>
                  </a:lnTo>
                  <a:lnTo>
                    <a:pt x="399924" y="112469"/>
                  </a:lnTo>
                  <a:lnTo>
                    <a:pt x="409411" y="111389"/>
                  </a:lnTo>
                  <a:lnTo>
                    <a:pt x="483310" y="111389"/>
                  </a:lnTo>
                  <a:lnTo>
                    <a:pt x="478132" y="101864"/>
                  </a:lnTo>
                  <a:lnTo>
                    <a:pt x="455617" y="84108"/>
                  </a:lnTo>
                  <a:lnTo>
                    <a:pt x="428102" y="77892"/>
                  </a:lnTo>
                  <a:close/>
                </a:path>
                <a:path w="1268095" h="372745">
                  <a:moveTo>
                    <a:pt x="658482" y="77892"/>
                  </a:moveTo>
                  <a:lnTo>
                    <a:pt x="640272" y="80535"/>
                  </a:lnTo>
                  <a:lnTo>
                    <a:pt x="623477" y="88044"/>
                  </a:lnTo>
                  <a:lnTo>
                    <a:pt x="608470" y="99794"/>
                  </a:lnTo>
                  <a:lnTo>
                    <a:pt x="595625" y="115158"/>
                  </a:lnTo>
                  <a:lnTo>
                    <a:pt x="622801" y="115158"/>
                  </a:lnTo>
                  <a:lnTo>
                    <a:pt x="630300" y="112469"/>
                  </a:lnTo>
                  <a:lnTo>
                    <a:pt x="639781" y="111389"/>
                  </a:lnTo>
                  <a:lnTo>
                    <a:pt x="713690" y="111389"/>
                  </a:lnTo>
                  <a:lnTo>
                    <a:pt x="708512" y="101864"/>
                  </a:lnTo>
                  <a:lnTo>
                    <a:pt x="685997" y="84108"/>
                  </a:lnTo>
                  <a:lnTo>
                    <a:pt x="658482" y="77892"/>
                  </a:lnTo>
                  <a:close/>
                </a:path>
                <a:path w="1268095" h="372745">
                  <a:moveTo>
                    <a:pt x="865785" y="77892"/>
                  </a:moveTo>
                  <a:lnTo>
                    <a:pt x="818300" y="89068"/>
                  </a:lnTo>
                  <a:lnTo>
                    <a:pt x="782490" y="118616"/>
                  </a:lnTo>
                  <a:lnTo>
                    <a:pt x="759883" y="160569"/>
                  </a:lnTo>
                  <a:lnTo>
                    <a:pt x="752008" y="208956"/>
                  </a:lnTo>
                  <a:lnTo>
                    <a:pt x="758292" y="246414"/>
                  </a:lnTo>
                  <a:lnTo>
                    <a:pt x="776026" y="274918"/>
                  </a:lnTo>
                  <a:lnTo>
                    <a:pt x="803533" y="293055"/>
                  </a:lnTo>
                  <a:lnTo>
                    <a:pt x="839136" y="299414"/>
                  </a:lnTo>
                  <a:lnTo>
                    <a:pt x="886683" y="288239"/>
                  </a:lnTo>
                  <a:lnTo>
                    <a:pt x="913836" y="265918"/>
                  </a:lnTo>
                  <a:lnTo>
                    <a:pt x="841126" y="265918"/>
                  </a:lnTo>
                  <a:lnTo>
                    <a:pt x="823705" y="262548"/>
                  </a:lnTo>
                  <a:lnTo>
                    <a:pt x="810985" y="252777"/>
                  </a:lnTo>
                  <a:lnTo>
                    <a:pt x="803189" y="237117"/>
                  </a:lnTo>
                  <a:lnTo>
                    <a:pt x="800541" y="216077"/>
                  </a:lnTo>
                  <a:lnTo>
                    <a:pt x="802797" y="191131"/>
                  </a:lnTo>
                  <a:lnTo>
                    <a:pt x="818502" y="144063"/>
                  </a:lnTo>
                  <a:lnTo>
                    <a:pt x="845650" y="115525"/>
                  </a:lnTo>
                  <a:lnTo>
                    <a:pt x="864193" y="111389"/>
                  </a:lnTo>
                  <a:lnTo>
                    <a:pt x="934738" y="111389"/>
                  </a:lnTo>
                  <a:lnTo>
                    <a:pt x="929094" y="102388"/>
                  </a:lnTo>
                  <a:lnTo>
                    <a:pt x="901450" y="84252"/>
                  </a:lnTo>
                  <a:lnTo>
                    <a:pt x="865785" y="77892"/>
                  </a:lnTo>
                  <a:close/>
                </a:path>
                <a:path w="1268095" h="372745">
                  <a:moveTo>
                    <a:pt x="934738" y="111389"/>
                  </a:moveTo>
                  <a:lnTo>
                    <a:pt x="864193" y="111389"/>
                  </a:lnTo>
                  <a:lnTo>
                    <a:pt x="881383" y="114693"/>
                  </a:lnTo>
                  <a:lnTo>
                    <a:pt x="893985" y="124319"/>
                  </a:lnTo>
                  <a:lnTo>
                    <a:pt x="901738" y="139832"/>
                  </a:lnTo>
                  <a:lnTo>
                    <a:pt x="904380" y="160801"/>
                  </a:lnTo>
                  <a:lnTo>
                    <a:pt x="902179" y="185812"/>
                  </a:lnTo>
                  <a:lnTo>
                    <a:pt x="886587" y="233002"/>
                  </a:lnTo>
                  <a:lnTo>
                    <a:pt x="859324" y="261573"/>
                  </a:lnTo>
                  <a:lnTo>
                    <a:pt x="841126" y="265918"/>
                  </a:lnTo>
                  <a:lnTo>
                    <a:pt x="913836" y="265918"/>
                  </a:lnTo>
                  <a:lnTo>
                    <a:pt x="922630" y="258689"/>
                  </a:lnTo>
                  <a:lnTo>
                    <a:pt x="945373" y="216734"/>
                  </a:lnTo>
                  <a:lnTo>
                    <a:pt x="953311" y="168340"/>
                  </a:lnTo>
                  <a:lnTo>
                    <a:pt x="946965" y="130888"/>
                  </a:lnTo>
                  <a:lnTo>
                    <a:pt x="934738" y="111389"/>
                  </a:lnTo>
                  <a:close/>
                </a:path>
                <a:path w="1268095" h="372745">
                  <a:moveTo>
                    <a:pt x="1073894" y="5026"/>
                  </a:moveTo>
                  <a:lnTo>
                    <a:pt x="1024953" y="5026"/>
                  </a:lnTo>
                  <a:lnTo>
                    <a:pt x="1015016" y="54438"/>
                  </a:lnTo>
                  <a:lnTo>
                    <a:pt x="1063946" y="54438"/>
                  </a:lnTo>
                  <a:lnTo>
                    <a:pt x="1073894" y="5026"/>
                  </a:lnTo>
                  <a:close/>
                </a:path>
                <a:path w="1268095" h="372745">
                  <a:moveTo>
                    <a:pt x="1057978" y="84164"/>
                  </a:moveTo>
                  <a:lnTo>
                    <a:pt x="1009047" y="84164"/>
                  </a:lnTo>
                  <a:lnTo>
                    <a:pt x="966871" y="293132"/>
                  </a:lnTo>
                  <a:lnTo>
                    <a:pt x="1015812" y="293132"/>
                  </a:lnTo>
                  <a:lnTo>
                    <a:pt x="1057978" y="84164"/>
                  </a:lnTo>
                  <a:close/>
                </a:path>
                <a:path w="1268095" h="372745">
                  <a:moveTo>
                    <a:pt x="1151881" y="84164"/>
                  </a:moveTo>
                  <a:lnTo>
                    <a:pt x="1102950" y="84164"/>
                  </a:lnTo>
                  <a:lnTo>
                    <a:pt x="1060773" y="293132"/>
                  </a:lnTo>
                  <a:lnTo>
                    <a:pt x="1109704" y="293132"/>
                  </a:lnTo>
                  <a:lnTo>
                    <a:pt x="1131986" y="182999"/>
                  </a:lnTo>
                  <a:lnTo>
                    <a:pt x="1140547" y="156828"/>
                  </a:lnTo>
                  <a:lnTo>
                    <a:pt x="1153919" y="135994"/>
                  </a:lnTo>
                  <a:lnTo>
                    <a:pt x="1170073" y="122697"/>
                  </a:lnTo>
                  <a:lnTo>
                    <a:pt x="1144321" y="122697"/>
                  </a:lnTo>
                  <a:lnTo>
                    <a:pt x="1151881" y="84164"/>
                  </a:lnTo>
                  <a:close/>
                </a:path>
                <a:path w="1268095" h="372745">
                  <a:moveTo>
                    <a:pt x="1265515" y="117252"/>
                  </a:moveTo>
                  <a:lnTo>
                    <a:pt x="1189272" y="117252"/>
                  </a:lnTo>
                  <a:lnTo>
                    <a:pt x="1204467" y="119916"/>
                  </a:lnTo>
                  <a:lnTo>
                    <a:pt x="1214141" y="128193"/>
                  </a:lnTo>
                  <a:lnTo>
                    <a:pt x="1218144" y="142516"/>
                  </a:lnTo>
                  <a:lnTo>
                    <a:pt x="1216329" y="163314"/>
                  </a:lnTo>
                  <a:lnTo>
                    <a:pt x="1190068" y="293132"/>
                  </a:lnTo>
                  <a:lnTo>
                    <a:pt x="1239009" y="293132"/>
                  </a:lnTo>
                  <a:lnTo>
                    <a:pt x="1266453" y="155775"/>
                  </a:lnTo>
                  <a:lnTo>
                    <a:pt x="1267809" y="123290"/>
                  </a:lnTo>
                  <a:lnTo>
                    <a:pt x="1265515" y="117252"/>
                  </a:lnTo>
                  <a:close/>
                </a:path>
                <a:path w="1268095" h="372745">
                  <a:moveTo>
                    <a:pt x="1213544" y="77892"/>
                  </a:moveTo>
                  <a:lnTo>
                    <a:pt x="1193663" y="80829"/>
                  </a:lnTo>
                  <a:lnTo>
                    <a:pt x="1175351" y="89458"/>
                  </a:lnTo>
                  <a:lnTo>
                    <a:pt x="1158830" y="103505"/>
                  </a:lnTo>
                  <a:lnTo>
                    <a:pt x="1144321" y="122697"/>
                  </a:lnTo>
                  <a:lnTo>
                    <a:pt x="1170073" y="122697"/>
                  </a:lnTo>
                  <a:lnTo>
                    <a:pt x="1170646" y="122226"/>
                  </a:lnTo>
                  <a:lnTo>
                    <a:pt x="1189272" y="117252"/>
                  </a:lnTo>
                  <a:lnTo>
                    <a:pt x="1265515" y="117252"/>
                  </a:lnTo>
                  <a:lnTo>
                    <a:pt x="1258497" y="98775"/>
                  </a:lnTo>
                  <a:lnTo>
                    <a:pt x="1239935" y="83290"/>
                  </a:lnTo>
                  <a:lnTo>
                    <a:pt x="1213544" y="77892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3531" y="6963187"/>
              <a:ext cx="11102782" cy="38233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954335" y="7681423"/>
              <a:ext cx="3400425" cy="838200"/>
            </a:xfrm>
            <a:custGeom>
              <a:avLst/>
              <a:gdLst/>
              <a:ahLst/>
              <a:cxnLst/>
              <a:rect l="l" t="t" r="r" b="b"/>
              <a:pathLst>
                <a:path w="3400425" h="838200">
                  <a:moveTo>
                    <a:pt x="416229" y="0"/>
                  </a:moveTo>
                  <a:lnTo>
                    <a:pt x="276961" y="0"/>
                  </a:lnTo>
                  <a:lnTo>
                    <a:pt x="209943" y="245033"/>
                  </a:lnTo>
                  <a:lnTo>
                    <a:pt x="169532" y="98425"/>
                  </a:lnTo>
                  <a:lnTo>
                    <a:pt x="142392" y="0"/>
                  </a:lnTo>
                  <a:lnTo>
                    <a:pt x="0" y="0"/>
                  </a:lnTo>
                  <a:lnTo>
                    <a:pt x="0" y="366509"/>
                  </a:lnTo>
                  <a:lnTo>
                    <a:pt x="83756" y="366509"/>
                  </a:lnTo>
                  <a:lnTo>
                    <a:pt x="83756" y="98425"/>
                  </a:lnTo>
                  <a:lnTo>
                    <a:pt x="160197" y="366509"/>
                  </a:lnTo>
                  <a:lnTo>
                    <a:pt x="243459" y="366509"/>
                  </a:lnTo>
                  <a:lnTo>
                    <a:pt x="277888" y="245033"/>
                  </a:lnTo>
                  <a:lnTo>
                    <a:pt x="319887" y="96862"/>
                  </a:lnTo>
                  <a:lnTo>
                    <a:pt x="319887" y="366509"/>
                  </a:lnTo>
                  <a:lnTo>
                    <a:pt x="416229" y="366509"/>
                  </a:lnTo>
                  <a:lnTo>
                    <a:pt x="416229" y="96862"/>
                  </a:lnTo>
                  <a:lnTo>
                    <a:pt x="416229" y="0"/>
                  </a:lnTo>
                  <a:close/>
                </a:path>
                <a:path w="3400425" h="838200">
                  <a:moveTo>
                    <a:pt x="625525" y="544563"/>
                  </a:moveTo>
                  <a:lnTo>
                    <a:pt x="577786" y="544563"/>
                  </a:lnTo>
                  <a:lnTo>
                    <a:pt x="531241" y="784517"/>
                  </a:lnTo>
                  <a:lnTo>
                    <a:pt x="476732" y="544563"/>
                  </a:lnTo>
                  <a:lnTo>
                    <a:pt x="419849" y="544563"/>
                  </a:lnTo>
                  <a:lnTo>
                    <a:pt x="365340" y="785355"/>
                  </a:lnTo>
                  <a:lnTo>
                    <a:pt x="318808" y="544563"/>
                  </a:lnTo>
                  <a:lnTo>
                    <a:pt x="264693" y="544563"/>
                  </a:lnTo>
                  <a:lnTo>
                    <a:pt x="326745" y="837692"/>
                  </a:lnTo>
                  <a:lnTo>
                    <a:pt x="393585" y="837692"/>
                  </a:lnTo>
                  <a:lnTo>
                    <a:pt x="445312" y="606539"/>
                  </a:lnTo>
                  <a:lnTo>
                    <a:pt x="496633" y="837692"/>
                  </a:lnTo>
                  <a:lnTo>
                    <a:pt x="563067" y="837692"/>
                  </a:lnTo>
                  <a:lnTo>
                    <a:pt x="625525" y="544563"/>
                  </a:lnTo>
                  <a:close/>
                </a:path>
                <a:path w="3400425" h="838200">
                  <a:moveTo>
                    <a:pt x="725119" y="233514"/>
                  </a:moveTo>
                  <a:lnTo>
                    <a:pt x="721753" y="204724"/>
                  </a:lnTo>
                  <a:lnTo>
                    <a:pt x="719467" y="185089"/>
                  </a:lnTo>
                  <a:lnTo>
                    <a:pt x="702906" y="146075"/>
                  </a:lnTo>
                  <a:lnTo>
                    <a:pt x="702843" y="145935"/>
                  </a:lnTo>
                  <a:lnTo>
                    <a:pt x="675690" y="116916"/>
                  </a:lnTo>
                  <a:lnTo>
                    <a:pt x="638454" y="98869"/>
                  </a:lnTo>
                  <a:lnTo>
                    <a:pt x="632968" y="98145"/>
                  </a:lnTo>
                  <a:lnTo>
                    <a:pt x="632968" y="204724"/>
                  </a:lnTo>
                  <a:lnTo>
                    <a:pt x="549719" y="204724"/>
                  </a:lnTo>
                  <a:lnTo>
                    <a:pt x="554951" y="177660"/>
                  </a:lnTo>
                  <a:lnTo>
                    <a:pt x="564108" y="159499"/>
                  </a:lnTo>
                  <a:lnTo>
                    <a:pt x="576808" y="149275"/>
                  </a:lnTo>
                  <a:lnTo>
                    <a:pt x="592645" y="146075"/>
                  </a:lnTo>
                  <a:lnTo>
                    <a:pt x="609180" y="149059"/>
                  </a:lnTo>
                  <a:lnTo>
                    <a:pt x="621245" y="158902"/>
                  </a:lnTo>
                  <a:lnTo>
                    <a:pt x="629094" y="176999"/>
                  </a:lnTo>
                  <a:lnTo>
                    <a:pt x="632968" y="204724"/>
                  </a:lnTo>
                  <a:lnTo>
                    <a:pt x="632968" y="98145"/>
                  </a:lnTo>
                  <a:lnTo>
                    <a:pt x="591604" y="92671"/>
                  </a:lnTo>
                  <a:lnTo>
                    <a:pt x="547535" y="99199"/>
                  </a:lnTo>
                  <a:lnTo>
                    <a:pt x="510171" y="117767"/>
                  </a:lnTo>
                  <a:lnTo>
                    <a:pt x="481253" y="146850"/>
                  </a:lnTo>
                  <a:lnTo>
                    <a:pt x="462610" y="184886"/>
                  </a:lnTo>
                  <a:lnTo>
                    <a:pt x="455993" y="230378"/>
                  </a:lnTo>
                  <a:lnTo>
                    <a:pt x="455993" y="236651"/>
                  </a:lnTo>
                  <a:lnTo>
                    <a:pt x="462711" y="283349"/>
                  </a:lnTo>
                  <a:lnTo>
                    <a:pt x="481876" y="321538"/>
                  </a:lnTo>
                  <a:lnTo>
                    <a:pt x="511975" y="350164"/>
                  </a:lnTo>
                  <a:lnTo>
                    <a:pt x="551497" y="368134"/>
                  </a:lnTo>
                  <a:lnTo>
                    <a:pt x="598932" y="374357"/>
                  </a:lnTo>
                  <a:lnTo>
                    <a:pt x="640118" y="369252"/>
                  </a:lnTo>
                  <a:lnTo>
                    <a:pt x="675576" y="354723"/>
                  </a:lnTo>
                  <a:lnTo>
                    <a:pt x="703846" y="331952"/>
                  </a:lnTo>
                  <a:lnTo>
                    <a:pt x="712139" y="319379"/>
                  </a:lnTo>
                  <a:lnTo>
                    <a:pt x="723544" y="302107"/>
                  </a:lnTo>
                  <a:lnTo>
                    <a:pt x="659676" y="276961"/>
                  </a:lnTo>
                  <a:lnTo>
                    <a:pt x="645668" y="296405"/>
                  </a:lnTo>
                  <a:lnTo>
                    <a:pt x="631266" y="309562"/>
                  </a:lnTo>
                  <a:lnTo>
                    <a:pt x="616661" y="317030"/>
                  </a:lnTo>
                  <a:lnTo>
                    <a:pt x="602068" y="319379"/>
                  </a:lnTo>
                  <a:lnTo>
                    <a:pt x="581367" y="315658"/>
                  </a:lnTo>
                  <a:lnTo>
                    <a:pt x="565226" y="303682"/>
                  </a:lnTo>
                  <a:lnTo>
                    <a:pt x="554291" y="282270"/>
                  </a:lnTo>
                  <a:lnTo>
                    <a:pt x="549186" y="250266"/>
                  </a:lnTo>
                  <a:lnTo>
                    <a:pt x="725119" y="250266"/>
                  </a:lnTo>
                  <a:lnTo>
                    <a:pt x="725119" y="233514"/>
                  </a:lnTo>
                  <a:close/>
                </a:path>
                <a:path w="3400425" h="838200">
                  <a:moveTo>
                    <a:pt x="854417" y="0"/>
                  </a:moveTo>
                  <a:lnTo>
                    <a:pt x="762266" y="0"/>
                  </a:lnTo>
                  <a:lnTo>
                    <a:pt x="762266" y="366509"/>
                  </a:lnTo>
                  <a:lnTo>
                    <a:pt x="854417" y="366509"/>
                  </a:lnTo>
                  <a:lnTo>
                    <a:pt x="854417" y="0"/>
                  </a:lnTo>
                  <a:close/>
                </a:path>
                <a:path w="3400425" h="838200">
                  <a:moveTo>
                    <a:pt x="996823" y="100520"/>
                  </a:moveTo>
                  <a:lnTo>
                    <a:pt x="904671" y="100520"/>
                  </a:lnTo>
                  <a:lnTo>
                    <a:pt x="904671" y="366509"/>
                  </a:lnTo>
                  <a:lnTo>
                    <a:pt x="996823" y="366509"/>
                  </a:lnTo>
                  <a:lnTo>
                    <a:pt x="996823" y="100520"/>
                  </a:lnTo>
                  <a:close/>
                </a:path>
                <a:path w="3400425" h="838200">
                  <a:moveTo>
                    <a:pt x="996823" y="2616"/>
                  </a:moveTo>
                  <a:lnTo>
                    <a:pt x="904671" y="2616"/>
                  </a:lnTo>
                  <a:lnTo>
                    <a:pt x="904671" y="73304"/>
                  </a:lnTo>
                  <a:lnTo>
                    <a:pt x="996823" y="73304"/>
                  </a:lnTo>
                  <a:lnTo>
                    <a:pt x="996823" y="2616"/>
                  </a:lnTo>
                  <a:close/>
                </a:path>
                <a:path w="3400425" h="838200">
                  <a:moveTo>
                    <a:pt x="1287919" y="286931"/>
                  </a:moveTo>
                  <a:lnTo>
                    <a:pt x="1267510" y="230314"/>
                  </a:lnTo>
                  <a:lnTo>
                    <a:pt x="1196822" y="198437"/>
                  </a:lnTo>
                  <a:lnTo>
                    <a:pt x="1158595" y="191109"/>
                  </a:lnTo>
                  <a:lnTo>
                    <a:pt x="1143914" y="187071"/>
                  </a:lnTo>
                  <a:lnTo>
                    <a:pt x="1134579" y="181940"/>
                  </a:lnTo>
                  <a:lnTo>
                    <a:pt x="1129665" y="175641"/>
                  </a:lnTo>
                  <a:lnTo>
                    <a:pt x="1128229" y="168071"/>
                  </a:lnTo>
                  <a:lnTo>
                    <a:pt x="1130503" y="159715"/>
                  </a:lnTo>
                  <a:lnTo>
                    <a:pt x="1137323" y="153085"/>
                  </a:lnTo>
                  <a:lnTo>
                    <a:pt x="1148778" y="148704"/>
                  </a:lnTo>
                  <a:lnTo>
                    <a:pt x="1164882" y="147129"/>
                  </a:lnTo>
                  <a:lnTo>
                    <a:pt x="1183525" y="149364"/>
                  </a:lnTo>
                  <a:lnTo>
                    <a:pt x="1202131" y="156032"/>
                  </a:lnTo>
                  <a:lnTo>
                    <a:pt x="1220038" y="167005"/>
                  </a:lnTo>
                  <a:lnTo>
                    <a:pt x="1236611" y="182206"/>
                  </a:lnTo>
                  <a:lnTo>
                    <a:pt x="1273022" y="147129"/>
                  </a:lnTo>
                  <a:lnTo>
                    <a:pt x="1231379" y="106159"/>
                  </a:lnTo>
                  <a:lnTo>
                    <a:pt x="1164361" y="92671"/>
                  </a:lnTo>
                  <a:lnTo>
                    <a:pt x="1111123" y="99275"/>
                  </a:lnTo>
                  <a:lnTo>
                    <a:pt x="1072603" y="117678"/>
                  </a:lnTo>
                  <a:lnTo>
                    <a:pt x="1049210" y="145681"/>
                  </a:lnTo>
                  <a:lnTo>
                    <a:pt x="1041323" y="181152"/>
                  </a:lnTo>
                  <a:lnTo>
                    <a:pt x="1046238" y="210058"/>
                  </a:lnTo>
                  <a:lnTo>
                    <a:pt x="1061021" y="234035"/>
                  </a:lnTo>
                  <a:lnTo>
                    <a:pt x="1085723" y="252133"/>
                  </a:lnTo>
                  <a:lnTo>
                    <a:pt x="1120381" y="263359"/>
                  </a:lnTo>
                  <a:lnTo>
                    <a:pt x="1158595" y="270687"/>
                  </a:lnTo>
                  <a:lnTo>
                    <a:pt x="1176858" y="275196"/>
                  </a:lnTo>
                  <a:lnTo>
                    <a:pt x="1188453" y="280504"/>
                  </a:lnTo>
                  <a:lnTo>
                    <a:pt x="1194536" y="287185"/>
                  </a:lnTo>
                  <a:lnTo>
                    <a:pt x="1196301" y="295821"/>
                  </a:lnTo>
                  <a:lnTo>
                    <a:pt x="1193736" y="305028"/>
                  </a:lnTo>
                  <a:lnTo>
                    <a:pt x="1185964" y="312508"/>
                  </a:lnTo>
                  <a:lnTo>
                    <a:pt x="1172883" y="317550"/>
                  </a:lnTo>
                  <a:lnTo>
                    <a:pt x="1154404" y="319379"/>
                  </a:lnTo>
                  <a:lnTo>
                    <a:pt x="1133360" y="316445"/>
                  </a:lnTo>
                  <a:lnTo>
                    <a:pt x="1111669" y="307670"/>
                  </a:lnTo>
                  <a:lnTo>
                    <a:pt x="1090282" y="293103"/>
                  </a:lnTo>
                  <a:lnTo>
                    <a:pt x="1070114" y="272783"/>
                  </a:lnTo>
                  <a:lnTo>
                    <a:pt x="1026668" y="316242"/>
                  </a:lnTo>
                  <a:lnTo>
                    <a:pt x="1050988" y="341007"/>
                  </a:lnTo>
                  <a:lnTo>
                    <a:pt x="1082294" y="359244"/>
                  </a:lnTo>
                  <a:lnTo>
                    <a:pt x="1119289" y="370509"/>
                  </a:lnTo>
                  <a:lnTo>
                    <a:pt x="1160691" y="374357"/>
                  </a:lnTo>
                  <a:lnTo>
                    <a:pt x="1212608" y="367614"/>
                  </a:lnTo>
                  <a:lnTo>
                    <a:pt x="1252778" y="349097"/>
                  </a:lnTo>
                  <a:lnTo>
                    <a:pt x="1278724" y="321348"/>
                  </a:lnTo>
                  <a:lnTo>
                    <a:pt x="1279245" y="319379"/>
                  </a:lnTo>
                  <a:lnTo>
                    <a:pt x="1287919" y="286931"/>
                  </a:lnTo>
                  <a:close/>
                </a:path>
                <a:path w="3400425" h="838200">
                  <a:moveTo>
                    <a:pt x="1560169" y="286931"/>
                  </a:moveTo>
                  <a:lnTo>
                    <a:pt x="1539748" y="230314"/>
                  </a:lnTo>
                  <a:lnTo>
                    <a:pt x="1469072" y="198437"/>
                  </a:lnTo>
                  <a:lnTo>
                    <a:pt x="1430845" y="191109"/>
                  </a:lnTo>
                  <a:lnTo>
                    <a:pt x="1416151" y="187071"/>
                  </a:lnTo>
                  <a:lnTo>
                    <a:pt x="1406817" y="181940"/>
                  </a:lnTo>
                  <a:lnTo>
                    <a:pt x="1401902" y="175641"/>
                  </a:lnTo>
                  <a:lnTo>
                    <a:pt x="1400479" y="168071"/>
                  </a:lnTo>
                  <a:lnTo>
                    <a:pt x="1402740" y="159715"/>
                  </a:lnTo>
                  <a:lnTo>
                    <a:pt x="1409573" y="153085"/>
                  </a:lnTo>
                  <a:lnTo>
                    <a:pt x="1421015" y="148704"/>
                  </a:lnTo>
                  <a:lnTo>
                    <a:pt x="1437119" y="147129"/>
                  </a:lnTo>
                  <a:lnTo>
                    <a:pt x="1455762" y="149364"/>
                  </a:lnTo>
                  <a:lnTo>
                    <a:pt x="1474368" y="156032"/>
                  </a:lnTo>
                  <a:lnTo>
                    <a:pt x="1492275" y="167005"/>
                  </a:lnTo>
                  <a:lnTo>
                    <a:pt x="1508861" y="182206"/>
                  </a:lnTo>
                  <a:lnTo>
                    <a:pt x="1545272" y="147129"/>
                  </a:lnTo>
                  <a:lnTo>
                    <a:pt x="1503616" y="106159"/>
                  </a:lnTo>
                  <a:lnTo>
                    <a:pt x="1436598" y="92671"/>
                  </a:lnTo>
                  <a:lnTo>
                    <a:pt x="1383360" y="99275"/>
                  </a:lnTo>
                  <a:lnTo>
                    <a:pt x="1344853" y="117678"/>
                  </a:lnTo>
                  <a:lnTo>
                    <a:pt x="1321447" y="145681"/>
                  </a:lnTo>
                  <a:lnTo>
                    <a:pt x="1313561" y="181152"/>
                  </a:lnTo>
                  <a:lnTo>
                    <a:pt x="1318488" y="210058"/>
                  </a:lnTo>
                  <a:lnTo>
                    <a:pt x="1333271" y="234035"/>
                  </a:lnTo>
                  <a:lnTo>
                    <a:pt x="1357960" y="252133"/>
                  </a:lnTo>
                  <a:lnTo>
                    <a:pt x="1392618" y="263359"/>
                  </a:lnTo>
                  <a:lnTo>
                    <a:pt x="1430845" y="270687"/>
                  </a:lnTo>
                  <a:lnTo>
                    <a:pt x="1449095" y="275196"/>
                  </a:lnTo>
                  <a:lnTo>
                    <a:pt x="1460677" y="280504"/>
                  </a:lnTo>
                  <a:lnTo>
                    <a:pt x="1466773" y="287185"/>
                  </a:lnTo>
                  <a:lnTo>
                    <a:pt x="1468539" y="295821"/>
                  </a:lnTo>
                  <a:lnTo>
                    <a:pt x="1465973" y="305028"/>
                  </a:lnTo>
                  <a:lnTo>
                    <a:pt x="1458201" y="312508"/>
                  </a:lnTo>
                  <a:lnTo>
                    <a:pt x="1445120" y="317550"/>
                  </a:lnTo>
                  <a:lnTo>
                    <a:pt x="1426654" y="319379"/>
                  </a:lnTo>
                  <a:lnTo>
                    <a:pt x="1405610" y="316445"/>
                  </a:lnTo>
                  <a:lnTo>
                    <a:pt x="1383919" y="307670"/>
                  </a:lnTo>
                  <a:lnTo>
                    <a:pt x="1362532" y="293103"/>
                  </a:lnTo>
                  <a:lnTo>
                    <a:pt x="1342364" y="272783"/>
                  </a:lnTo>
                  <a:lnTo>
                    <a:pt x="1298892" y="316242"/>
                  </a:lnTo>
                  <a:lnTo>
                    <a:pt x="1323225" y="341007"/>
                  </a:lnTo>
                  <a:lnTo>
                    <a:pt x="1354531" y="359244"/>
                  </a:lnTo>
                  <a:lnTo>
                    <a:pt x="1391526" y="370509"/>
                  </a:lnTo>
                  <a:lnTo>
                    <a:pt x="1432941" y="374357"/>
                  </a:lnTo>
                  <a:lnTo>
                    <a:pt x="1484845" y="367614"/>
                  </a:lnTo>
                  <a:lnTo>
                    <a:pt x="1525028" y="349097"/>
                  </a:lnTo>
                  <a:lnTo>
                    <a:pt x="1550962" y="321348"/>
                  </a:lnTo>
                  <a:lnTo>
                    <a:pt x="1551482" y="319379"/>
                  </a:lnTo>
                  <a:lnTo>
                    <a:pt x="1560169" y="286931"/>
                  </a:lnTo>
                  <a:close/>
                </a:path>
                <a:path w="3400425" h="838200">
                  <a:moveTo>
                    <a:pt x="1837639" y="208902"/>
                  </a:moveTo>
                  <a:lnTo>
                    <a:pt x="1830146" y="158280"/>
                  </a:lnTo>
                  <a:lnTo>
                    <a:pt x="1807146" y="121932"/>
                  </a:lnTo>
                  <a:lnTo>
                    <a:pt x="1767840" y="100012"/>
                  </a:lnTo>
                  <a:lnTo>
                    <a:pt x="1711464" y="92671"/>
                  </a:lnTo>
                  <a:lnTo>
                    <a:pt x="1665300" y="98983"/>
                  </a:lnTo>
                  <a:lnTo>
                    <a:pt x="1630375" y="116433"/>
                  </a:lnTo>
                  <a:lnTo>
                    <a:pt x="1606550" y="142811"/>
                  </a:lnTo>
                  <a:lnTo>
                    <a:pt x="1593659" y="175920"/>
                  </a:lnTo>
                  <a:lnTo>
                    <a:pt x="1675333" y="185877"/>
                  </a:lnTo>
                  <a:lnTo>
                    <a:pt x="1680984" y="172046"/>
                  </a:lnTo>
                  <a:lnTo>
                    <a:pt x="1688757" y="162052"/>
                  </a:lnTo>
                  <a:lnTo>
                    <a:pt x="1698967" y="155981"/>
                  </a:lnTo>
                  <a:lnTo>
                    <a:pt x="1711985" y="153936"/>
                  </a:lnTo>
                  <a:lnTo>
                    <a:pt x="1726501" y="156286"/>
                  </a:lnTo>
                  <a:lnTo>
                    <a:pt x="1736979" y="163296"/>
                  </a:lnTo>
                  <a:lnTo>
                    <a:pt x="1743341" y="174917"/>
                  </a:lnTo>
                  <a:lnTo>
                    <a:pt x="1745488" y="191109"/>
                  </a:lnTo>
                  <a:lnTo>
                    <a:pt x="1745488" y="201053"/>
                  </a:lnTo>
                  <a:lnTo>
                    <a:pt x="1745488" y="245033"/>
                  </a:lnTo>
                  <a:lnTo>
                    <a:pt x="1745488" y="268592"/>
                  </a:lnTo>
                  <a:lnTo>
                    <a:pt x="1742478" y="289458"/>
                  </a:lnTo>
                  <a:lnTo>
                    <a:pt x="1733969" y="304723"/>
                  </a:lnTo>
                  <a:lnTo>
                    <a:pt x="1720748" y="314096"/>
                  </a:lnTo>
                  <a:lnTo>
                    <a:pt x="1703603" y="317296"/>
                  </a:lnTo>
                  <a:lnTo>
                    <a:pt x="1691411" y="315264"/>
                  </a:lnTo>
                  <a:lnTo>
                    <a:pt x="1681416" y="309372"/>
                  </a:lnTo>
                  <a:lnTo>
                    <a:pt x="1674672" y="299847"/>
                  </a:lnTo>
                  <a:lnTo>
                    <a:pt x="1672196" y="286931"/>
                  </a:lnTo>
                  <a:lnTo>
                    <a:pt x="1675155" y="271907"/>
                  </a:lnTo>
                  <a:lnTo>
                    <a:pt x="1686064" y="259499"/>
                  </a:lnTo>
                  <a:lnTo>
                    <a:pt x="1707972" y="250329"/>
                  </a:lnTo>
                  <a:lnTo>
                    <a:pt x="1743925" y="245033"/>
                  </a:lnTo>
                  <a:lnTo>
                    <a:pt x="1745488" y="245033"/>
                  </a:lnTo>
                  <a:lnTo>
                    <a:pt x="1745488" y="201053"/>
                  </a:lnTo>
                  <a:lnTo>
                    <a:pt x="1657718" y="210286"/>
                  </a:lnTo>
                  <a:lnTo>
                    <a:pt x="1609763" y="229260"/>
                  </a:lnTo>
                  <a:lnTo>
                    <a:pt x="1579511" y="292684"/>
                  </a:lnTo>
                  <a:lnTo>
                    <a:pt x="1586115" y="325577"/>
                  </a:lnTo>
                  <a:lnTo>
                    <a:pt x="1604391" y="350469"/>
                  </a:lnTo>
                  <a:lnTo>
                    <a:pt x="1632089" y="366229"/>
                  </a:lnTo>
                  <a:lnTo>
                    <a:pt x="1666963" y="371741"/>
                  </a:lnTo>
                  <a:lnTo>
                    <a:pt x="1693100" y="369062"/>
                  </a:lnTo>
                  <a:lnTo>
                    <a:pt x="1715516" y="360870"/>
                  </a:lnTo>
                  <a:lnTo>
                    <a:pt x="1733804" y="347002"/>
                  </a:lnTo>
                  <a:lnTo>
                    <a:pt x="1747583" y="327240"/>
                  </a:lnTo>
                  <a:lnTo>
                    <a:pt x="1747583" y="366509"/>
                  </a:lnTo>
                  <a:lnTo>
                    <a:pt x="1837639" y="366509"/>
                  </a:lnTo>
                  <a:lnTo>
                    <a:pt x="1837639" y="327240"/>
                  </a:lnTo>
                  <a:lnTo>
                    <a:pt x="1837639" y="317296"/>
                  </a:lnTo>
                  <a:lnTo>
                    <a:pt x="1837639" y="245033"/>
                  </a:lnTo>
                  <a:lnTo>
                    <a:pt x="1837639" y="208902"/>
                  </a:lnTo>
                  <a:close/>
                </a:path>
                <a:path w="3400425" h="838200">
                  <a:moveTo>
                    <a:pt x="2310930" y="0"/>
                  </a:moveTo>
                  <a:lnTo>
                    <a:pt x="2209889" y="0"/>
                  </a:lnTo>
                  <a:lnTo>
                    <a:pt x="2209889" y="141363"/>
                  </a:lnTo>
                  <a:lnTo>
                    <a:pt x="2098357" y="141363"/>
                  </a:lnTo>
                  <a:lnTo>
                    <a:pt x="2098357" y="0"/>
                  </a:lnTo>
                  <a:lnTo>
                    <a:pt x="1997837" y="0"/>
                  </a:lnTo>
                  <a:lnTo>
                    <a:pt x="1997837" y="366509"/>
                  </a:lnTo>
                  <a:lnTo>
                    <a:pt x="2098357" y="366509"/>
                  </a:lnTo>
                  <a:lnTo>
                    <a:pt x="2098357" y="221996"/>
                  </a:lnTo>
                  <a:lnTo>
                    <a:pt x="2209889" y="221996"/>
                  </a:lnTo>
                  <a:lnTo>
                    <a:pt x="2209889" y="366509"/>
                  </a:lnTo>
                  <a:lnTo>
                    <a:pt x="2310930" y="366509"/>
                  </a:lnTo>
                  <a:lnTo>
                    <a:pt x="2310930" y="221996"/>
                  </a:lnTo>
                  <a:lnTo>
                    <a:pt x="2310930" y="141363"/>
                  </a:lnTo>
                  <a:lnTo>
                    <a:pt x="2310930" y="0"/>
                  </a:lnTo>
                  <a:close/>
                </a:path>
                <a:path w="3400425" h="838200">
                  <a:moveTo>
                    <a:pt x="2605684" y="208902"/>
                  </a:moveTo>
                  <a:lnTo>
                    <a:pt x="2598191" y="158280"/>
                  </a:lnTo>
                  <a:lnTo>
                    <a:pt x="2595435" y="153936"/>
                  </a:lnTo>
                  <a:lnTo>
                    <a:pt x="2575179" y="121932"/>
                  </a:lnTo>
                  <a:lnTo>
                    <a:pt x="2535885" y="100012"/>
                  </a:lnTo>
                  <a:lnTo>
                    <a:pt x="2479497" y="92671"/>
                  </a:lnTo>
                  <a:lnTo>
                    <a:pt x="2433332" y="98983"/>
                  </a:lnTo>
                  <a:lnTo>
                    <a:pt x="2398407" y="116433"/>
                  </a:lnTo>
                  <a:lnTo>
                    <a:pt x="2374582" y="142811"/>
                  </a:lnTo>
                  <a:lnTo>
                    <a:pt x="2361692" y="175920"/>
                  </a:lnTo>
                  <a:lnTo>
                    <a:pt x="2443378" y="185877"/>
                  </a:lnTo>
                  <a:lnTo>
                    <a:pt x="2449030" y="172046"/>
                  </a:lnTo>
                  <a:lnTo>
                    <a:pt x="2456789" y="162052"/>
                  </a:lnTo>
                  <a:lnTo>
                    <a:pt x="2467013" y="155981"/>
                  </a:lnTo>
                  <a:lnTo>
                    <a:pt x="2480018" y="153936"/>
                  </a:lnTo>
                  <a:lnTo>
                    <a:pt x="2494534" y="156286"/>
                  </a:lnTo>
                  <a:lnTo>
                    <a:pt x="2505024" y="163296"/>
                  </a:lnTo>
                  <a:lnTo>
                    <a:pt x="2511387" y="174917"/>
                  </a:lnTo>
                  <a:lnTo>
                    <a:pt x="2513533" y="191109"/>
                  </a:lnTo>
                  <a:lnTo>
                    <a:pt x="2513533" y="201053"/>
                  </a:lnTo>
                  <a:lnTo>
                    <a:pt x="2513533" y="245033"/>
                  </a:lnTo>
                  <a:lnTo>
                    <a:pt x="2513533" y="268592"/>
                  </a:lnTo>
                  <a:lnTo>
                    <a:pt x="2510523" y="289458"/>
                  </a:lnTo>
                  <a:lnTo>
                    <a:pt x="2502014" y="304723"/>
                  </a:lnTo>
                  <a:lnTo>
                    <a:pt x="2488793" y="314096"/>
                  </a:lnTo>
                  <a:lnTo>
                    <a:pt x="2471648" y="317296"/>
                  </a:lnTo>
                  <a:lnTo>
                    <a:pt x="2459444" y="315264"/>
                  </a:lnTo>
                  <a:lnTo>
                    <a:pt x="2449461" y="309372"/>
                  </a:lnTo>
                  <a:lnTo>
                    <a:pt x="2442718" y="299847"/>
                  </a:lnTo>
                  <a:lnTo>
                    <a:pt x="2440228" y="286931"/>
                  </a:lnTo>
                  <a:lnTo>
                    <a:pt x="2443200" y="271907"/>
                  </a:lnTo>
                  <a:lnTo>
                    <a:pt x="2454110" y="259499"/>
                  </a:lnTo>
                  <a:lnTo>
                    <a:pt x="2476017" y="250329"/>
                  </a:lnTo>
                  <a:lnTo>
                    <a:pt x="2511958" y="245033"/>
                  </a:lnTo>
                  <a:lnTo>
                    <a:pt x="2513533" y="245033"/>
                  </a:lnTo>
                  <a:lnTo>
                    <a:pt x="2513533" y="201053"/>
                  </a:lnTo>
                  <a:lnTo>
                    <a:pt x="2425750" y="210286"/>
                  </a:lnTo>
                  <a:lnTo>
                    <a:pt x="2377795" y="229260"/>
                  </a:lnTo>
                  <a:lnTo>
                    <a:pt x="2347557" y="292684"/>
                  </a:lnTo>
                  <a:lnTo>
                    <a:pt x="2354148" y="325577"/>
                  </a:lnTo>
                  <a:lnTo>
                    <a:pt x="2372423" y="350469"/>
                  </a:lnTo>
                  <a:lnTo>
                    <a:pt x="2400122" y="366229"/>
                  </a:lnTo>
                  <a:lnTo>
                    <a:pt x="2434996" y="371741"/>
                  </a:lnTo>
                  <a:lnTo>
                    <a:pt x="2461145" y="369062"/>
                  </a:lnTo>
                  <a:lnTo>
                    <a:pt x="2483561" y="360870"/>
                  </a:lnTo>
                  <a:lnTo>
                    <a:pt x="2501849" y="347002"/>
                  </a:lnTo>
                  <a:lnTo>
                    <a:pt x="2515628" y="327240"/>
                  </a:lnTo>
                  <a:lnTo>
                    <a:pt x="2515628" y="366509"/>
                  </a:lnTo>
                  <a:lnTo>
                    <a:pt x="2605684" y="366509"/>
                  </a:lnTo>
                  <a:lnTo>
                    <a:pt x="2605684" y="327240"/>
                  </a:lnTo>
                  <a:lnTo>
                    <a:pt x="2605684" y="317296"/>
                  </a:lnTo>
                  <a:lnTo>
                    <a:pt x="2605684" y="245033"/>
                  </a:lnTo>
                  <a:lnTo>
                    <a:pt x="2605684" y="208902"/>
                  </a:lnTo>
                  <a:close/>
                </a:path>
                <a:path w="3400425" h="838200">
                  <a:moveTo>
                    <a:pt x="2912948" y="67538"/>
                  </a:moveTo>
                  <a:lnTo>
                    <a:pt x="2909811" y="67538"/>
                  </a:lnTo>
                  <a:lnTo>
                    <a:pt x="2883522" y="70142"/>
                  </a:lnTo>
                  <a:lnTo>
                    <a:pt x="2864066" y="78143"/>
                  </a:lnTo>
                  <a:lnTo>
                    <a:pt x="2850985" y="91833"/>
                  </a:lnTo>
                  <a:lnTo>
                    <a:pt x="2843847" y="111518"/>
                  </a:lnTo>
                  <a:lnTo>
                    <a:pt x="2827553" y="103492"/>
                  </a:lnTo>
                  <a:lnTo>
                    <a:pt x="2808503" y="97574"/>
                  </a:lnTo>
                  <a:lnTo>
                    <a:pt x="2800908" y="96304"/>
                  </a:lnTo>
                  <a:lnTo>
                    <a:pt x="2800908" y="182727"/>
                  </a:lnTo>
                  <a:lnTo>
                    <a:pt x="2800908" y="184302"/>
                  </a:lnTo>
                  <a:lnTo>
                    <a:pt x="2798305" y="203923"/>
                  </a:lnTo>
                  <a:lnTo>
                    <a:pt x="2790761" y="218008"/>
                  </a:lnTo>
                  <a:lnTo>
                    <a:pt x="2778595" y="226491"/>
                  </a:lnTo>
                  <a:lnTo>
                    <a:pt x="2762161" y="229323"/>
                  </a:lnTo>
                  <a:lnTo>
                    <a:pt x="2745803" y="226491"/>
                  </a:lnTo>
                  <a:lnTo>
                    <a:pt x="2733827" y="218008"/>
                  </a:lnTo>
                  <a:lnTo>
                    <a:pt x="2726448" y="203923"/>
                  </a:lnTo>
                  <a:lnTo>
                    <a:pt x="2723946" y="184302"/>
                  </a:lnTo>
                  <a:lnTo>
                    <a:pt x="2723946" y="182727"/>
                  </a:lnTo>
                  <a:lnTo>
                    <a:pt x="2726448" y="163106"/>
                  </a:lnTo>
                  <a:lnTo>
                    <a:pt x="2733827" y="149021"/>
                  </a:lnTo>
                  <a:lnTo>
                    <a:pt x="2745803" y="140538"/>
                  </a:lnTo>
                  <a:lnTo>
                    <a:pt x="2762161" y="137706"/>
                  </a:lnTo>
                  <a:lnTo>
                    <a:pt x="2778595" y="140538"/>
                  </a:lnTo>
                  <a:lnTo>
                    <a:pt x="2790761" y="149021"/>
                  </a:lnTo>
                  <a:lnTo>
                    <a:pt x="2798305" y="163106"/>
                  </a:lnTo>
                  <a:lnTo>
                    <a:pt x="2800908" y="182727"/>
                  </a:lnTo>
                  <a:lnTo>
                    <a:pt x="2800908" y="96304"/>
                  </a:lnTo>
                  <a:lnTo>
                    <a:pt x="2786710" y="93916"/>
                  </a:lnTo>
                  <a:lnTo>
                    <a:pt x="2762161" y="92671"/>
                  </a:lnTo>
                  <a:lnTo>
                    <a:pt x="2708783" y="99453"/>
                  </a:lnTo>
                  <a:lnTo>
                    <a:pt x="2670467" y="118262"/>
                  </a:lnTo>
                  <a:lnTo>
                    <a:pt x="2647378" y="146786"/>
                  </a:lnTo>
                  <a:lnTo>
                    <a:pt x="2639644" y="182727"/>
                  </a:lnTo>
                  <a:lnTo>
                    <a:pt x="2639644" y="184302"/>
                  </a:lnTo>
                  <a:lnTo>
                    <a:pt x="2642692" y="207873"/>
                  </a:lnTo>
                  <a:lnTo>
                    <a:pt x="2651887" y="228739"/>
                  </a:lnTo>
                  <a:lnTo>
                    <a:pt x="2667254" y="246367"/>
                  </a:lnTo>
                  <a:lnTo>
                    <a:pt x="2688869" y="260210"/>
                  </a:lnTo>
                  <a:lnTo>
                    <a:pt x="2667914" y="268490"/>
                  </a:lnTo>
                  <a:lnTo>
                    <a:pt x="2653982" y="278930"/>
                  </a:lnTo>
                  <a:lnTo>
                    <a:pt x="2646235" y="291147"/>
                  </a:lnTo>
                  <a:lnTo>
                    <a:pt x="2643835" y="304723"/>
                  </a:lnTo>
                  <a:lnTo>
                    <a:pt x="2646083" y="318274"/>
                  </a:lnTo>
                  <a:lnTo>
                    <a:pt x="2652738" y="330250"/>
                  </a:lnTo>
                  <a:lnTo>
                    <a:pt x="2663723" y="340067"/>
                  </a:lnTo>
                  <a:lnTo>
                    <a:pt x="2678912" y="347129"/>
                  </a:lnTo>
                  <a:lnTo>
                    <a:pt x="2654884" y="355028"/>
                  </a:lnTo>
                  <a:lnTo>
                    <a:pt x="2638272" y="366699"/>
                  </a:lnTo>
                  <a:lnTo>
                    <a:pt x="2628620" y="381812"/>
                  </a:lnTo>
                  <a:lnTo>
                    <a:pt x="2625509" y="400011"/>
                  </a:lnTo>
                  <a:lnTo>
                    <a:pt x="2634754" y="430961"/>
                  </a:lnTo>
                  <a:lnTo>
                    <a:pt x="2661374" y="453618"/>
                  </a:lnTo>
                  <a:lnTo>
                    <a:pt x="2703703" y="467537"/>
                  </a:lnTo>
                  <a:lnTo>
                    <a:pt x="2760065" y="472274"/>
                  </a:lnTo>
                  <a:lnTo>
                    <a:pt x="2823591" y="465582"/>
                  </a:lnTo>
                  <a:lnTo>
                    <a:pt x="2870416" y="446671"/>
                  </a:lnTo>
                  <a:lnTo>
                    <a:pt x="2893161" y="423570"/>
                  </a:lnTo>
                  <a:lnTo>
                    <a:pt x="2899372" y="417271"/>
                  </a:lnTo>
                  <a:lnTo>
                    <a:pt x="2909290" y="379069"/>
                  </a:lnTo>
                  <a:lnTo>
                    <a:pt x="2907944" y="367550"/>
                  </a:lnTo>
                  <a:lnTo>
                    <a:pt x="2907068" y="360006"/>
                  </a:lnTo>
                  <a:lnTo>
                    <a:pt x="2875775" y="318338"/>
                  </a:lnTo>
                  <a:lnTo>
                    <a:pt x="2829509" y="304596"/>
                  </a:lnTo>
                  <a:lnTo>
                    <a:pt x="2823426" y="304012"/>
                  </a:lnTo>
                  <a:lnTo>
                    <a:pt x="2823426" y="394779"/>
                  </a:lnTo>
                  <a:lnTo>
                    <a:pt x="2819717" y="406336"/>
                  </a:lnTo>
                  <a:lnTo>
                    <a:pt x="2808630" y="415455"/>
                  </a:lnTo>
                  <a:lnTo>
                    <a:pt x="2790291" y="421424"/>
                  </a:lnTo>
                  <a:lnTo>
                    <a:pt x="2764777" y="423570"/>
                  </a:lnTo>
                  <a:lnTo>
                    <a:pt x="2740647" y="421640"/>
                  </a:lnTo>
                  <a:lnTo>
                    <a:pt x="2723286" y="415975"/>
                  </a:lnTo>
                  <a:lnTo>
                    <a:pt x="2712796" y="406781"/>
                  </a:lnTo>
                  <a:lnTo>
                    <a:pt x="2709278" y="394246"/>
                  </a:lnTo>
                  <a:lnTo>
                    <a:pt x="2711818" y="383451"/>
                  </a:lnTo>
                  <a:lnTo>
                    <a:pt x="2719755" y="375005"/>
                  </a:lnTo>
                  <a:lnTo>
                    <a:pt x="2733573" y="369519"/>
                  </a:lnTo>
                  <a:lnTo>
                    <a:pt x="2753779" y="367550"/>
                  </a:lnTo>
                  <a:lnTo>
                    <a:pt x="2787192" y="369519"/>
                  </a:lnTo>
                  <a:lnTo>
                    <a:pt x="2808630" y="375081"/>
                  </a:lnTo>
                  <a:lnTo>
                    <a:pt x="2820060" y="383679"/>
                  </a:lnTo>
                  <a:lnTo>
                    <a:pt x="2823426" y="394779"/>
                  </a:lnTo>
                  <a:lnTo>
                    <a:pt x="2823426" y="304012"/>
                  </a:lnTo>
                  <a:lnTo>
                    <a:pt x="2791777" y="300964"/>
                  </a:lnTo>
                  <a:lnTo>
                    <a:pt x="2741218" y="299491"/>
                  </a:lnTo>
                  <a:lnTo>
                    <a:pt x="2728125" y="299491"/>
                  </a:lnTo>
                  <a:lnTo>
                    <a:pt x="2723413" y="295300"/>
                  </a:lnTo>
                  <a:lnTo>
                    <a:pt x="2723413" y="283248"/>
                  </a:lnTo>
                  <a:lnTo>
                    <a:pt x="2727604" y="278015"/>
                  </a:lnTo>
                  <a:lnTo>
                    <a:pt x="2740177" y="273824"/>
                  </a:lnTo>
                  <a:lnTo>
                    <a:pt x="2754312" y="274878"/>
                  </a:lnTo>
                  <a:lnTo>
                    <a:pt x="2762161" y="274878"/>
                  </a:lnTo>
                  <a:lnTo>
                    <a:pt x="2770428" y="273824"/>
                  </a:lnTo>
                  <a:lnTo>
                    <a:pt x="2815767" y="268084"/>
                  </a:lnTo>
                  <a:lnTo>
                    <a:pt x="2854058" y="249224"/>
                  </a:lnTo>
                  <a:lnTo>
                    <a:pt x="2869984" y="229323"/>
                  </a:lnTo>
                  <a:lnTo>
                    <a:pt x="2877020" y="220535"/>
                  </a:lnTo>
                  <a:lnTo>
                    <a:pt x="2884678" y="184302"/>
                  </a:lnTo>
                  <a:lnTo>
                    <a:pt x="2884678" y="182727"/>
                  </a:lnTo>
                  <a:lnTo>
                    <a:pt x="2883890" y="170078"/>
                  </a:lnTo>
                  <a:lnTo>
                    <a:pt x="2881477" y="158127"/>
                  </a:lnTo>
                  <a:lnTo>
                    <a:pt x="2877388" y="146951"/>
                  </a:lnTo>
                  <a:lnTo>
                    <a:pt x="2872181" y="137706"/>
                  </a:lnTo>
                  <a:lnTo>
                    <a:pt x="2871597" y="136652"/>
                  </a:lnTo>
                  <a:lnTo>
                    <a:pt x="2878645" y="132842"/>
                  </a:lnTo>
                  <a:lnTo>
                    <a:pt x="2887561" y="130048"/>
                  </a:lnTo>
                  <a:lnTo>
                    <a:pt x="2898838" y="128333"/>
                  </a:lnTo>
                  <a:lnTo>
                    <a:pt x="2912948" y="127762"/>
                  </a:lnTo>
                  <a:lnTo>
                    <a:pt x="2912948" y="111518"/>
                  </a:lnTo>
                  <a:lnTo>
                    <a:pt x="2912948" y="67538"/>
                  </a:lnTo>
                  <a:close/>
                </a:path>
                <a:path w="3400425" h="838200">
                  <a:moveTo>
                    <a:pt x="3182582" y="233514"/>
                  </a:moveTo>
                  <a:lnTo>
                    <a:pt x="3176930" y="185089"/>
                  </a:lnTo>
                  <a:lnTo>
                    <a:pt x="3160369" y="146075"/>
                  </a:lnTo>
                  <a:lnTo>
                    <a:pt x="3133153" y="116916"/>
                  </a:lnTo>
                  <a:lnTo>
                    <a:pt x="3095929" y="98869"/>
                  </a:lnTo>
                  <a:lnTo>
                    <a:pt x="3090418" y="98145"/>
                  </a:lnTo>
                  <a:lnTo>
                    <a:pt x="3090418" y="204724"/>
                  </a:lnTo>
                  <a:lnTo>
                    <a:pt x="3007182" y="204724"/>
                  </a:lnTo>
                  <a:lnTo>
                    <a:pt x="3012414" y="177660"/>
                  </a:lnTo>
                  <a:lnTo>
                    <a:pt x="3021584" y="159499"/>
                  </a:lnTo>
                  <a:lnTo>
                    <a:pt x="3034271" y="149275"/>
                  </a:lnTo>
                  <a:lnTo>
                    <a:pt x="3050108" y="146075"/>
                  </a:lnTo>
                  <a:lnTo>
                    <a:pt x="3066643" y="149059"/>
                  </a:lnTo>
                  <a:lnTo>
                    <a:pt x="3078708" y="158902"/>
                  </a:lnTo>
                  <a:lnTo>
                    <a:pt x="3086557" y="176999"/>
                  </a:lnTo>
                  <a:lnTo>
                    <a:pt x="3090418" y="204724"/>
                  </a:lnTo>
                  <a:lnTo>
                    <a:pt x="3090418" y="98145"/>
                  </a:lnTo>
                  <a:lnTo>
                    <a:pt x="3049066" y="92671"/>
                  </a:lnTo>
                  <a:lnTo>
                    <a:pt x="3005010" y="99199"/>
                  </a:lnTo>
                  <a:lnTo>
                    <a:pt x="2967634" y="117767"/>
                  </a:lnTo>
                  <a:lnTo>
                    <a:pt x="2938729" y="146850"/>
                  </a:lnTo>
                  <a:lnTo>
                    <a:pt x="2920073" y="184886"/>
                  </a:lnTo>
                  <a:lnTo>
                    <a:pt x="2913456" y="230378"/>
                  </a:lnTo>
                  <a:lnTo>
                    <a:pt x="2913456" y="236651"/>
                  </a:lnTo>
                  <a:lnTo>
                    <a:pt x="2920174" y="283349"/>
                  </a:lnTo>
                  <a:lnTo>
                    <a:pt x="2939338" y="321538"/>
                  </a:lnTo>
                  <a:lnTo>
                    <a:pt x="2969437" y="350164"/>
                  </a:lnTo>
                  <a:lnTo>
                    <a:pt x="3008960" y="368134"/>
                  </a:lnTo>
                  <a:lnTo>
                    <a:pt x="3056394" y="374357"/>
                  </a:lnTo>
                  <a:lnTo>
                    <a:pt x="3097580" y="369252"/>
                  </a:lnTo>
                  <a:lnTo>
                    <a:pt x="3133026" y="354723"/>
                  </a:lnTo>
                  <a:lnTo>
                    <a:pt x="3161309" y="331952"/>
                  </a:lnTo>
                  <a:lnTo>
                    <a:pt x="3169602" y="319379"/>
                  </a:lnTo>
                  <a:lnTo>
                    <a:pt x="3181007" y="302107"/>
                  </a:lnTo>
                  <a:lnTo>
                    <a:pt x="3117126" y="276961"/>
                  </a:lnTo>
                  <a:lnTo>
                    <a:pt x="3103118" y="296405"/>
                  </a:lnTo>
                  <a:lnTo>
                    <a:pt x="3088716" y="309562"/>
                  </a:lnTo>
                  <a:lnTo>
                    <a:pt x="3074124" y="317030"/>
                  </a:lnTo>
                  <a:lnTo>
                    <a:pt x="3059531" y="319379"/>
                  </a:lnTo>
                  <a:lnTo>
                    <a:pt x="3038830" y="315658"/>
                  </a:lnTo>
                  <a:lnTo>
                    <a:pt x="3022689" y="303682"/>
                  </a:lnTo>
                  <a:lnTo>
                    <a:pt x="3011754" y="282270"/>
                  </a:lnTo>
                  <a:lnTo>
                    <a:pt x="3006661" y="250266"/>
                  </a:lnTo>
                  <a:lnTo>
                    <a:pt x="3182582" y="250266"/>
                  </a:lnTo>
                  <a:lnTo>
                    <a:pt x="3182582" y="233514"/>
                  </a:lnTo>
                  <a:close/>
                </a:path>
                <a:path w="3400425" h="838200">
                  <a:moveTo>
                    <a:pt x="3399840" y="97904"/>
                  </a:moveTo>
                  <a:lnTo>
                    <a:pt x="3395649" y="96862"/>
                  </a:lnTo>
                  <a:lnTo>
                    <a:pt x="3390938" y="96329"/>
                  </a:lnTo>
                  <a:lnTo>
                    <a:pt x="3385705" y="96329"/>
                  </a:lnTo>
                  <a:lnTo>
                    <a:pt x="3360724" y="100431"/>
                  </a:lnTo>
                  <a:lnTo>
                    <a:pt x="3339439" y="112966"/>
                  </a:lnTo>
                  <a:lnTo>
                    <a:pt x="3322167" y="134327"/>
                  </a:lnTo>
                  <a:lnTo>
                    <a:pt x="3309264" y="164934"/>
                  </a:lnTo>
                  <a:lnTo>
                    <a:pt x="3309264" y="100520"/>
                  </a:lnTo>
                  <a:lnTo>
                    <a:pt x="3217113" y="100520"/>
                  </a:lnTo>
                  <a:lnTo>
                    <a:pt x="3217113" y="366509"/>
                  </a:lnTo>
                  <a:lnTo>
                    <a:pt x="3309264" y="366509"/>
                  </a:lnTo>
                  <a:lnTo>
                    <a:pt x="3309264" y="245554"/>
                  </a:lnTo>
                  <a:lnTo>
                    <a:pt x="3313023" y="216827"/>
                  </a:lnTo>
                  <a:lnTo>
                    <a:pt x="3324377" y="197523"/>
                  </a:lnTo>
                  <a:lnTo>
                    <a:pt x="3343503" y="186651"/>
                  </a:lnTo>
                  <a:lnTo>
                    <a:pt x="3370516" y="183248"/>
                  </a:lnTo>
                  <a:lnTo>
                    <a:pt x="3377095" y="183515"/>
                  </a:lnTo>
                  <a:lnTo>
                    <a:pt x="3384981" y="184175"/>
                  </a:lnTo>
                  <a:lnTo>
                    <a:pt x="3392970" y="185026"/>
                  </a:lnTo>
                  <a:lnTo>
                    <a:pt x="3399840" y="185877"/>
                  </a:lnTo>
                  <a:lnTo>
                    <a:pt x="3399840" y="183248"/>
                  </a:lnTo>
                  <a:lnTo>
                    <a:pt x="3399840" y="164934"/>
                  </a:lnTo>
                  <a:lnTo>
                    <a:pt x="3399840" y="97904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1356" y="8225979"/>
              <a:ext cx="5578772" cy="35427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86226" y="8697167"/>
              <a:ext cx="10460703" cy="3785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4821" y="6885088"/>
              <a:ext cx="514528" cy="5145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804826" y="6974496"/>
              <a:ext cx="514984" cy="294640"/>
            </a:xfrm>
            <a:custGeom>
              <a:avLst/>
              <a:gdLst/>
              <a:ahLst/>
              <a:cxnLst/>
              <a:rect l="l" t="t" r="r" b="b"/>
              <a:pathLst>
                <a:path w="514984" h="294640">
                  <a:moveTo>
                    <a:pt x="252850" y="0"/>
                  </a:moveTo>
                  <a:lnTo>
                    <a:pt x="203920" y="0"/>
                  </a:lnTo>
                  <a:lnTo>
                    <a:pt x="193973" y="49412"/>
                  </a:lnTo>
                  <a:lnTo>
                    <a:pt x="242903" y="49412"/>
                  </a:lnTo>
                  <a:lnTo>
                    <a:pt x="252850" y="0"/>
                  </a:lnTo>
                  <a:close/>
                </a:path>
                <a:path w="514984" h="294640">
                  <a:moveTo>
                    <a:pt x="514518" y="18837"/>
                  </a:moveTo>
                  <a:lnTo>
                    <a:pt x="512319" y="18837"/>
                  </a:lnTo>
                  <a:lnTo>
                    <a:pt x="499995" y="79149"/>
                  </a:lnTo>
                  <a:lnTo>
                    <a:pt x="469755" y="79149"/>
                  </a:lnTo>
                  <a:lnTo>
                    <a:pt x="462991" y="113483"/>
                  </a:lnTo>
                  <a:lnTo>
                    <a:pt x="493231" y="113483"/>
                  </a:lnTo>
                  <a:lnTo>
                    <a:pt x="470551" y="224453"/>
                  </a:lnTo>
                  <a:lnTo>
                    <a:pt x="468543" y="251741"/>
                  </a:lnTo>
                  <a:lnTo>
                    <a:pt x="474971" y="272438"/>
                  </a:lnTo>
                  <a:lnTo>
                    <a:pt x="490180" y="285777"/>
                  </a:lnTo>
                  <a:lnTo>
                    <a:pt x="514518" y="290996"/>
                  </a:lnTo>
                  <a:lnTo>
                    <a:pt x="514518" y="18837"/>
                  </a:lnTo>
                  <a:close/>
                </a:path>
                <a:path w="514984" h="294640">
                  <a:moveTo>
                    <a:pt x="424735" y="108876"/>
                  </a:moveTo>
                  <a:lnTo>
                    <a:pt x="355507" y="108876"/>
                  </a:lnTo>
                  <a:lnTo>
                    <a:pt x="370663" y="111775"/>
                  </a:lnTo>
                  <a:lnTo>
                    <a:pt x="380670" y="120445"/>
                  </a:lnTo>
                  <a:lnTo>
                    <a:pt x="385158" y="134846"/>
                  </a:lnTo>
                  <a:lnTo>
                    <a:pt x="383757" y="154937"/>
                  </a:lnTo>
                  <a:lnTo>
                    <a:pt x="382962" y="158717"/>
                  </a:lnTo>
                  <a:lnTo>
                    <a:pt x="357894" y="158717"/>
                  </a:lnTo>
                  <a:lnTo>
                    <a:pt x="301986" y="164775"/>
                  </a:lnTo>
                  <a:lnTo>
                    <a:pt x="265100" y="181432"/>
                  </a:lnTo>
                  <a:lnTo>
                    <a:pt x="244775" y="206412"/>
                  </a:lnTo>
                  <a:lnTo>
                    <a:pt x="238547" y="237437"/>
                  </a:lnTo>
                  <a:lnTo>
                    <a:pt x="242767" y="260336"/>
                  </a:lnTo>
                  <a:lnTo>
                    <a:pt x="254706" y="278055"/>
                  </a:lnTo>
                  <a:lnTo>
                    <a:pt x="273286" y="289493"/>
                  </a:lnTo>
                  <a:lnTo>
                    <a:pt x="297425" y="293551"/>
                  </a:lnTo>
                  <a:lnTo>
                    <a:pt x="317038" y="290704"/>
                  </a:lnTo>
                  <a:lnTo>
                    <a:pt x="334971" y="282715"/>
                  </a:lnTo>
                  <a:lnTo>
                    <a:pt x="350740" y="270408"/>
                  </a:lnTo>
                  <a:lnTo>
                    <a:pt x="359340" y="260054"/>
                  </a:lnTo>
                  <a:lnTo>
                    <a:pt x="318115" y="260054"/>
                  </a:lnTo>
                  <a:lnTo>
                    <a:pt x="305501" y="258078"/>
                  </a:lnTo>
                  <a:lnTo>
                    <a:pt x="295983" y="252411"/>
                  </a:lnTo>
                  <a:lnTo>
                    <a:pt x="289971" y="243445"/>
                  </a:lnTo>
                  <a:lnTo>
                    <a:pt x="287876" y="231574"/>
                  </a:lnTo>
                  <a:lnTo>
                    <a:pt x="291697" y="214041"/>
                  </a:lnTo>
                  <a:lnTo>
                    <a:pt x="304134" y="199961"/>
                  </a:lnTo>
                  <a:lnTo>
                    <a:pt x="326643" y="190590"/>
                  </a:lnTo>
                  <a:lnTo>
                    <a:pt x="360680" y="187188"/>
                  </a:lnTo>
                  <a:lnTo>
                    <a:pt x="425903" y="187188"/>
                  </a:lnTo>
                  <a:lnTo>
                    <a:pt x="430698" y="163314"/>
                  </a:lnTo>
                  <a:lnTo>
                    <a:pt x="431979" y="126215"/>
                  </a:lnTo>
                  <a:lnTo>
                    <a:pt x="424735" y="108876"/>
                  </a:lnTo>
                  <a:close/>
                </a:path>
                <a:path w="514984" h="294640">
                  <a:moveTo>
                    <a:pt x="412360" y="254610"/>
                  </a:moveTo>
                  <a:lnTo>
                    <a:pt x="363863" y="254610"/>
                  </a:lnTo>
                  <a:lnTo>
                    <a:pt x="357099" y="288106"/>
                  </a:lnTo>
                  <a:lnTo>
                    <a:pt x="405631" y="288106"/>
                  </a:lnTo>
                  <a:lnTo>
                    <a:pt x="412360" y="254610"/>
                  </a:lnTo>
                  <a:close/>
                </a:path>
                <a:path w="514984" h="294640">
                  <a:moveTo>
                    <a:pt x="425903" y="187188"/>
                  </a:moveTo>
                  <a:lnTo>
                    <a:pt x="376993" y="187188"/>
                  </a:lnTo>
                  <a:lnTo>
                    <a:pt x="373014" y="206862"/>
                  </a:lnTo>
                  <a:lnTo>
                    <a:pt x="365722" y="227366"/>
                  </a:lnTo>
                  <a:lnTo>
                    <a:pt x="353171" y="244296"/>
                  </a:lnTo>
                  <a:lnTo>
                    <a:pt x="336817" y="255807"/>
                  </a:lnTo>
                  <a:lnTo>
                    <a:pt x="318115" y="260054"/>
                  </a:lnTo>
                  <a:lnTo>
                    <a:pt x="359340" y="260054"/>
                  </a:lnTo>
                  <a:lnTo>
                    <a:pt x="363863" y="254610"/>
                  </a:lnTo>
                  <a:lnTo>
                    <a:pt x="412360" y="254610"/>
                  </a:lnTo>
                  <a:lnTo>
                    <a:pt x="425903" y="187188"/>
                  </a:lnTo>
                  <a:close/>
                </a:path>
                <a:path w="514984" h="294640">
                  <a:moveTo>
                    <a:pt x="358690" y="72866"/>
                  </a:moveTo>
                  <a:lnTo>
                    <a:pt x="328937" y="76876"/>
                  </a:lnTo>
                  <a:lnTo>
                    <a:pt x="304184" y="88306"/>
                  </a:lnTo>
                  <a:lnTo>
                    <a:pt x="284504" y="106253"/>
                  </a:lnTo>
                  <a:lnTo>
                    <a:pt x="269970" y="129818"/>
                  </a:lnTo>
                  <a:lnTo>
                    <a:pt x="311351" y="141964"/>
                  </a:lnTo>
                  <a:lnTo>
                    <a:pt x="320824" y="127782"/>
                  </a:lnTo>
                  <a:lnTo>
                    <a:pt x="331639" y="117410"/>
                  </a:lnTo>
                  <a:lnTo>
                    <a:pt x="343348" y="111042"/>
                  </a:lnTo>
                  <a:lnTo>
                    <a:pt x="355507" y="108876"/>
                  </a:lnTo>
                  <a:lnTo>
                    <a:pt x="424735" y="108876"/>
                  </a:lnTo>
                  <a:lnTo>
                    <a:pt x="420056" y="97676"/>
                  </a:lnTo>
                  <a:lnTo>
                    <a:pt x="395452" y="79343"/>
                  </a:lnTo>
                  <a:lnTo>
                    <a:pt x="358690" y="72866"/>
                  </a:lnTo>
                  <a:close/>
                </a:path>
                <a:path w="514984" h="294640">
                  <a:moveTo>
                    <a:pt x="55893" y="72866"/>
                  </a:moveTo>
                  <a:lnTo>
                    <a:pt x="40428" y="73946"/>
                  </a:lnTo>
                  <a:lnTo>
                    <a:pt x="25928" y="77077"/>
                  </a:lnTo>
                  <a:lnTo>
                    <a:pt x="12438" y="82094"/>
                  </a:lnTo>
                  <a:lnTo>
                    <a:pt x="0" y="88834"/>
                  </a:lnTo>
                  <a:lnTo>
                    <a:pt x="0" y="158989"/>
                  </a:lnTo>
                  <a:lnTo>
                    <a:pt x="4199" y="148823"/>
                  </a:lnTo>
                  <a:lnTo>
                    <a:pt x="9050" y="139385"/>
                  </a:lnTo>
                  <a:lnTo>
                    <a:pt x="36446" y="111598"/>
                  </a:lnTo>
                  <a:lnTo>
                    <a:pt x="55097" y="107200"/>
                  </a:lnTo>
                  <a:lnTo>
                    <a:pt x="123331" y="107200"/>
                  </a:lnTo>
                  <a:lnTo>
                    <a:pt x="113027" y="92651"/>
                  </a:lnTo>
                  <a:lnTo>
                    <a:pt x="88283" y="77930"/>
                  </a:lnTo>
                  <a:lnTo>
                    <a:pt x="55893" y="72866"/>
                  </a:lnTo>
                  <a:close/>
                </a:path>
                <a:path w="514984" h="294640">
                  <a:moveTo>
                    <a:pt x="123331" y="107200"/>
                  </a:moveTo>
                  <a:lnTo>
                    <a:pt x="55097" y="107200"/>
                  </a:lnTo>
                  <a:lnTo>
                    <a:pt x="69496" y="110027"/>
                  </a:lnTo>
                  <a:lnTo>
                    <a:pt x="80504" y="118508"/>
                  </a:lnTo>
                  <a:lnTo>
                    <a:pt x="88156" y="132640"/>
                  </a:lnTo>
                  <a:lnTo>
                    <a:pt x="92489" y="152424"/>
                  </a:lnTo>
                  <a:lnTo>
                    <a:pt x="138247" y="148246"/>
                  </a:lnTo>
                  <a:lnTo>
                    <a:pt x="129793" y="116325"/>
                  </a:lnTo>
                  <a:lnTo>
                    <a:pt x="123331" y="107200"/>
                  </a:lnTo>
                  <a:close/>
                </a:path>
                <a:path w="514984" h="294640">
                  <a:moveTo>
                    <a:pt x="236935" y="79149"/>
                  </a:moveTo>
                  <a:lnTo>
                    <a:pt x="188004" y="79149"/>
                  </a:lnTo>
                  <a:lnTo>
                    <a:pt x="145828" y="288106"/>
                  </a:lnTo>
                  <a:lnTo>
                    <a:pt x="194768" y="288106"/>
                  </a:lnTo>
                  <a:lnTo>
                    <a:pt x="236935" y="79149"/>
                  </a:lnTo>
                  <a:close/>
                </a:path>
                <a:path w="514984" h="294640">
                  <a:moveTo>
                    <a:pt x="0" y="245521"/>
                  </a:moveTo>
                  <a:lnTo>
                    <a:pt x="0" y="290640"/>
                  </a:lnTo>
                  <a:lnTo>
                    <a:pt x="6272" y="292264"/>
                  </a:lnTo>
                  <a:lnTo>
                    <a:pt x="12781" y="293437"/>
                  </a:lnTo>
                  <a:lnTo>
                    <a:pt x="19511" y="294149"/>
                  </a:lnTo>
                  <a:lnTo>
                    <a:pt x="26449" y="294388"/>
                  </a:lnTo>
                  <a:lnTo>
                    <a:pt x="58353" y="289344"/>
                  </a:lnTo>
                  <a:lnTo>
                    <a:pt x="85929" y="274761"/>
                  </a:lnTo>
                  <a:lnTo>
                    <a:pt x="99943" y="260054"/>
                  </a:lnTo>
                  <a:lnTo>
                    <a:pt x="28836" y="260054"/>
                  </a:lnTo>
                  <a:lnTo>
                    <a:pt x="20072" y="259115"/>
                  </a:lnTo>
                  <a:lnTo>
                    <a:pt x="12290" y="256337"/>
                  </a:lnTo>
                  <a:lnTo>
                    <a:pt x="5571" y="251785"/>
                  </a:lnTo>
                  <a:lnTo>
                    <a:pt x="0" y="245521"/>
                  </a:lnTo>
                  <a:close/>
                </a:path>
                <a:path w="514984" h="294640">
                  <a:moveTo>
                    <a:pt x="83337" y="209375"/>
                  </a:moveTo>
                  <a:lnTo>
                    <a:pt x="70573" y="232666"/>
                  </a:lnTo>
                  <a:lnTo>
                    <a:pt x="57284" y="248379"/>
                  </a:lnTo>
                  <a:lnTo>
                    <a:pt x="43397" y="257260"/>
                  </a:lnTo>
                  <a:lnTo>
                    <a:pt x="28836" y="260054"/>
                  </a:lnTo>
                  <a:lnTo>
                    <a:pt x="99943" y="260054"/>
                  </a:lnTo>
                  <a:lnTo>
                    <a:pt x="108133" y="251460"/>
                  </a:lnTo>
                  <a:lnTo>
                    <a:pt x="123922" y="220265"/>
                  </a:lnTo>
                  <a:lnTo>
                    <a:pt x="83337" y="209375"/>
                  </a:lnTo>
                  <a:close/>
                </a:path>
              </a:pathLst>
            </a:custGeom>
            <a:solidFill>
              <a:srgbClr val="1F20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488688" y="1106792"/>
            <a:ext cx="7057104" cy="458603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10702196" y="1189465"/>
            <a:ext cx="2639695" cy="374650"/>
          </a:xfrm>
          <a:custGeom>
            <a:avLst/>
            <a:gdLst/>
            <a:ahLst/>
            <a:cxnLst/>
            <a:rect l="l" t="t" r="r" b="b"/>
            <a:pathLst>
              <a:path w="2639694" h="374650">
                <a:moveTo>
                  <a:pt x="149733" y="97389"/>
                </a:moveTo>
                <a:lnTo>
                  <a:pt x="98577" y="106491"/>
                </a:lnTo>
                <a:lnTo>
                  <a:pt x="56995" y="131249"/>
                </a:lnTo>
                <a:lnTo>
                  <a:pt x="26018" y="167844"/>
                </a:lnTo>
                <a:lnTo>
                  <a:pt x="6676" y="212457"/>
                </a:lnTo>
                <a:lnTo>
                  <a:pt x="0" y="261269"/>
                </a:lnTo>
                <a:lnTo>
                  <a:pt x="8213" y="307874"/>
                </a:lnTo>
                <a:lnTo>
                  <a:pt x="31150" y="343536"/>
                </a:lnTo>
                <a:lnTo>
                  <a:pt x="66261" y="366338"/>
                </a:lnTo>
                <a:lnTo>
                  <a:pt x="110991" y="374365"/>
                </a:lnTo>
                <a:lnTo>
                  <a:pt x="152979" y="368056"/>
                </a:lnTo>
                <a:lnTo>
                  <a:pt x="189270" y="349819"/>
                </a:lnTo>
                <a:lnTo>
                  <a:pt x="207720" y="331424"/>
                </a:lnTo>
                <a:lnTo>
                  <a:pt x="114132" y="331424"/>
                </a:lnTo>
                <a:lnTo>
                  <a:pt x="93248" y="327195"/>
                </a:lnTo>
                <a:lnTo>
                  <a:pt x="77419" y="314867"/>
                </a:lnTo>
                <a:lnTo>
                  <a:pt x="67381" y="294980"/>
                </a:lnTo>
                <a:lnTo>
                  <a:pt x="63872" y="268075"/>
                </a:lnTo>
                <a:lnTo>
                  <a:pt x="66694" y="238567"/>
                </a:lnTo>
                <a:lnTo>
                  <a:pt x="87063" y="182295"/>
                </a:lnTo>
                <a:lnTo>
                  <a:pt x="113126" y="152247"/>
                </a:lnTo>
                <a:lnTo>
                  <a:pt x="148686" y="140320"/>
                </a:lnTo>
                <a:lnTo>
                  <a:pt x="238497" y="140320"/>
                </a:lnTo>
                <a:lnTo>
                  <a:pt x="224936" y="122128"/>
                </a:lnTo>
                <a:lnTo>
                  <a:pt x="192367" y="103721"/>
                </a:lnTo>
                <a:lnTo>
                  <a:pt x="149733" y="97389"/>
                </a:lnTo>
                <a:close/>
              </a:path>
              <a:path w="2639694" h="374650">
                <a:moveTo>
                  <a:pt x="185868" y="268075"/>
                </a:moveTo>
                <a:lnTo>
                  <a:pt x="169064" y="297189"/>
                </a:lnTo>
                <a:lnTo>
                  <a:pt x="151571" y="316830"/>
                </a:lnTo>
                <a:lnTo>
                  <a:pt x="133292" y="327931"/>
                </a:lnTo>
                <a:lnTo>
                  <a:pt x="114132" y="331424"/>
                </a:lnTo>
                <a:lnTo>
                  <a:pt x="207720" y="331424"/>
                </a:lnTo>
                <a:lnTo>
                  <a:pt x="218491" y="320685"/>
                </a:lnTo>
                <a:lnTo>
                  <a:pt x="239270" y="281687"/>
                </a:lnTo>
                <a:lnTo>
                  <a:pt x="185868" y="268075"/>
                </a:lnTo>
                <a:close/>
              </a:path>
              <a:path w="2639694" h="374650">
                <a:moveTo>
                  <a:pt x="238497" y="140320"/>
                </a:moveTo>
                <a:lnTo>
                  <a:pt x="148686" y="140320"/>
                </a:lnTo>
                <a:lnTo>
                  <a:pt x="167646" y="143854"/>
                </a:lnTo>
                <a:lnTo>
                  <a:pt x="182137" y="154457"/>
                </a:lnTo>
                <a:lnTo>
                  <a:pt x="192208" y="172130"/>
                </a:lnTo>
                <a:lnTo>
                  <a:pt x="197910" y="196873"/>
                </a:lnTo>
                <a:lnTo>
                  <a:pt x="258117" y="191638"/>
                </a:lnTo>
                <a:lnTo>
                  <a:pt x="247000" y="151728"/>
                </a:lnTo>
                <a:lnTo>
                  <a:pt x="238497" y="140320"/>
                </a:lnTo>
                <a:close/>
              </a:path>
              <a:path w="2639694" h="374650">
                <a:moveTo>
                  <a:pt x="428269" y="97389"/>
                </a:moveTo>
                <a:lnTo>
                  <a:pt x="377108" y="106491"/>
                </a:lnTo>
                <a:lnTo>
                  <a:pt x="335522" y="131249"/>
                </a:lnTo>
                <a:lnTo>
                  <a:pt x="304544" y="167844"/>
                </a:lnTo>
                <a:lnTo>
                  <a:pt x="285201" y="212457"/>
                </a:lnTo>
                <a:lnTo>
                  <a:pt x="278525" y="261269"/>
                </a:lnTo>
                <a:lnTo>
                  <a:pt x="286795" y="308095"/>
                </a:lnTo>
                <a:lnTo>
                  <a:pt x="310134" y="343732"/>
                </a:lnTo>
                <a:lnTo>
                  <a:pt x="346332" y="366412"/>
                </a:lnTo>
                <a:lnTo>
                  <a:pt x="393181" y="374365"/>
                </a:lnTo>
                <a:lnTo>
                  <a:pt x="444397" y="365263"/>
                </a:lnTo>
                <a:lnTo>
                  <a:pt x="486112" y="340503"/>
                </a:lnTo>
                <a:lnTo>
                  <a:pt x="492945" y="332471"/>
                </a:lnTo>
                <a:lnTo>
                  <a:pt x="395799" y="332471"/>
                </a:lnTo>
                <a:lnTo>
                  <a:pt x="372878" y="328258"/>
                </a:lnTo>
                <a:lnTo>
                  <a:pt x="356140" y="316045"/>
                </a:lnTo>
                <a:lnTo>
                  <a:pt x="345882" y="296469"/>
                </a:lnTo>
                <a:lnTo>
                  <a:pt x="342397" y="270169"/>
                </a:lnTo>
                <a:lnTo>
                  <a:pt x="345367" y="238976"/>
                </a:lnTo>
                <a:lnTo>
                  <a:pt x="366031" y="180119"/>
                </a:lnTo>
                <a:lnTo>
                  <a:pt x="391199" y="150537"/>
                </a:lnTo>
                <a:lnTo>
                  <a:pt x="426175" y="139273"/>
                </a:lnTo>
                <a:lnTo>
                  <a:pt x="519006" y="139273"/>
                </a:lnTo>
                <a:lnTo>
                  <a:pt x="511578" y="128018"/>
                </a:lnTo>
                <a:lnTo>
                  <a:pt x="475200" y="105341"/>
                </a:lnTo>
                <a:lnTo>
                  <a:pt x="428269" y="97389"/>
                </a:lnTo>
                <a:close/>
              </a:path>
              <a:path w="2639694" h="374650">
                <a:moveTo>
                  <a:pt x="519006" y="139273"/>
                </a:moveTo>
                <a:lnTo>
                  <a:pt x="426175" y="139273"/>
                </a:lnTo>
                <a:lnTo>
                  <a:pt x="448794" y="143404"/>
                </a:lnTo>
                <a:lnTo>
                  <a:pt x="465375" y="155438"/>
                </a:lnTo>
                <a:lnTo>
                  <a:pt x="475576" y="174837"/>
                </a:lnTo>
                <a:lnTo>
                  <a:pt x="479053" y="201061"/>
                </a:lnTo>
                <a:lnTo>
                  <a:pt x="476157" y="232327"/>
                </a:lnTo>
                <a:lnTo>
                  <a:pt x="455641" y="291324"/>
                </a:lnTo>
                <a:lnTo>
                  <a:pt x="430265" y="320765"/>
                </a:lnTo>
                <a:lnTo>
                  <a:pt x="395799" y="332471"/>
                </a:lnTo>
                <a:lnTo>
                  <a:pt x="492945" y="332471"/>
                </a:lnTo>
                <a:lnTo>
                  <a:pt x="517246" y="303906"/>
                </a:lnTo>
                <a:lnTo>
                  <a:pt x="536718" y="259293"/>
                </a:lnTo>
                <a:lnTo>
                  <a:pt x="543449" y="210485"/>
                </a:lnTo>
                <a:lnTo>
                  <a:pt x="535097" y="163655"/>
                </a:lnTo>
                <a:lnTo>
                  <a:pt x="519006" y="139273"/>
                </a:lnTo>
                <a:close/>
              </a:path>
              <a:path w="2639694" h="374650">
                <a:moveTo>
                  <a:pt x="678523" y="105242"/>
                </a:moveTo>
                <a:lnTo>
                  <a:pt x="614117" y="105242"/>
                </a:lnTo>
                <a:lnTo>
                  <a:pt x="558621" y="366512"/>
                </a:lnTo>
                <a:lnTo>
                  <a:pt x="623017" y="366512"/>
                </a:lnTo>
                <a:lnTo>
                  <a:pt x="652336" y="228809"/>
                </a:lnTo>
                <a:lnTo>
                  <a:pt x="663606" y="196082"/>
                </a:lnTo>
                <a:lnTo>
                  <a:pt x="681205" y="170032"/>
                </a:lnTo>
                <a:lnTo>
                  <a:pt x="702467" y="153408"/>
                </a:lnTo>
                <a:lnTo>
                  <a:pt x="668576" y="153408"/>
                </a:lnTo>
                <a:lnTo>
                  <a:pt x="678523" y="105242"/>
                </a:lnTo>
                <a:close/>
              </a:path>
              <a:path w="2639694" h="374650">
                <a:moveTo>
                  <a:pt x="828072" y="146602"/>
                </a:moveTo>
                <a:lnTo>
                  <a:pt x="727737" y="146602"/>
                </a:lnTo>
                <a:lnTo>
                  <a:pt x="747729" y="149932"/>
                </a:lnTo>
                <a:lnTo>
                  <a:pt x="760458" y="160281"/>
                </a:lnTo>
                <a:lnTo>
                  <a:pt x="765726" y="178191"/>
                </a:lnTo>
                <a:lnTo>
                  <a:pt x="763338" y="204203"/>
                </a:lnTo>
                <a:lnTo>
                  <a:pt x="728784" y="366512"/>
                </a:lnTo>
                <a:lnTo>
                  <a:pt x="793180" y="366512"/>
                </a:lnTo>
                <a:lnTo>
                  <a:pt x="829304" y="194779"/>
                </a:lnTo>
                <a:lnTo>
                  <a:pt x="831092" y="154157"/>
                </a:lnTo>
                <a:lnTo>
                  <a:pt x="828072" y="146602"/>
                </a:lnTo>
                <a:close/>
              </a:path>
              <a:path w="2639694" h="374650">
                <a:moveTo>
                  <a:pt x="759673" y="97389"/>
                </a:moveTo>
                <a:lnTo>
                  <a:pt x="733512" y="101062"/>
                </a:lnTo>
                <a:lnTo>
                  <a:pt x="709412" y="111852"/>
                </a:lnTo>
                <a:lnTo>
                  <a:pt x="687669" y="129415"/>
                </a:lnTo>
                <a:lnTo>
                  <a:pt x="668576" y="153408"/>
                </a:lnTo>
                <a:lnTo>
                  <a:pt x="702467" y="153408"/>
                </a:lnTo>
                <a:lnTo>
                  <a:pt x="703220" y="152820"/>
                </a:lnTo>
                <a:lnTo>
                  <a:pt x="727737" y="146602"/>
                </a:lnTo>
                <a:lnTo>
                  <a:pt x="828072" y="146602"/>
                </a:lnTo>
                <a:lnTo>
                  <a:pt x="818837" y="123502"/>
                </a:lnTo>
                <a:lnTo>
                  <a:pt x="794408" y="104138"/>
                </a:lnTo>
                <a:lnTo>
                  <a:pt x="759673" y="97389"/>
                </a:lnTo>
                <a:close/>
              </a:path>
              <a:path w="2639694" h="374650">
                <a:moveTo>
                  <a:pt x="973268" y="148173"/>
                </a:moveTo>
                <a:lnTo>
                  <a:pt x="909396" y="148173"/>
                </a:lnTo>
                <a:lnTo>
                  <a:pt x="879554" y="286923"/>
                </a:lnTo>
                <a:lnTo>
                  <a:pt x="876985" y="321797"/>
                </a:lnTo>
                <a:lnTo>
                  <a:pt x="886098" y="347986"/>
                </a:lnTo>
                <a:lnTo>
                  <a:pt x="907384" y="364457"/>
                </a:lnTo>
                <a:lnTo>
                  <a:pt x="941332" y="370177"/>
                </a:lnTo>
                <a:lnTo>
                  <a:pt x="955255" y="369719"/>
                </a:lnTo>
                <a:lnTo>
                  <a:pt x="969867" y="368475"/>
                </a:lnTo>
                <a:lnTo>
                  <a:pt x="984480" y="366643"/>
                </a:lnTo>
                <a:lnTo>
                  <a:pt x="998409" y="364418"/>
                </a:lnTo>
                <a:lnTo>
                  <a:pt x="1007556" y="322524"/>
                </a:lnTo>
                <a:lnTo>
                  <a:pt x="966986" y="322524"/>
                </a:lnTo>
                <a:lnTo>
                  <a:pt x="953292" y="320503"/>
                </a:lnTo>
                <a:lnTo>
                  <a:pt x="944997" y="314212"/>
                </a:lnTo>
                <a:lnTo>
                  <a:pt x="941807" y="303308"/>
                </a:lnTo>
                <a:lnTo>
                  <a:pt x="943426" y="287446"/>
                </a:lnTo>
                <a:lnTo>
                  <a:pt x="973268" y="148173"/>
                </a:lnTo>
                <a:close/>
              </a:path>
              <a:path w="2639694" h="374650">
                <a:moveTo>
                  <a:pt x="1164896" y="105242"/>
                </a:moveTo>
                <a:lnTo>
                  <a:pt x="1100490" y="105242"/>
                </a:lnTo>
                <a:lnTo>
                  <a:pt x="1044994" y="366512"/>
                </a:lnTo>
                <a:lnTo>
                  <a:pt x="1109390" y="366512"/>
                </a:lnTo>
                <a:lnTo>
                  <a:pt x="1164896" y="105242"/>
                </a:lnTo>
                <a:close/>
              </a:path>
              <a:path w="2639694" h="374650">
                <a:moveTo>
                  <a:pt x="1288442" y="105242"/>
                </a:moveTo>
                <a:lnTo>
                  <a:pt x="1224046" y="105242"/>
                </a:lnTo>
                <a:lnTo>
                  <a:pt x="1168550" y="366512"/>
                </a:lnTo>
                <a:lnTo>
                  <a:pt x="1232946" y="366512"/>
                </a:lnTo>
                <a:lnTo>
                  <a:pt x="1262265" y="228809"/>
                </a:lnTo>
                <a:lnTo>
                  <a:pt x="1273531" y="196082"/>
                </a:lnTo>
                <a:lnTo>
                  <a:pt x="1291130" y="170032"/>
                </a:lnTo>
                <a:lnTo>
                  <a:pt x="1312394" y="153408"/>
                </a:lnTo>
                <a:lnTo>
                  <a:pt x="1278495" y="153408"/>
                </a:lnTo>
                <a:lnTo>
                  <a:pt x="1288442" y="105242"/>
                </a:lnTo>
                <a:close/>
              </a:path>
              <a:path w="2639694" h="374650">
                <a:moveTo>
                  <a:pt x="1437996" y="146602"/>
                </a:moveTo>
                <a:lnTo>
                  <a:pt x="1337666" y="146602"/>
                </a:lnTo>
                <a:lnTo>
                  <a:pt x="1357658" y="149932"/>
                </a:lnTo>
                <a:lnTo>
                  <a:pt x="1370387" y="160281"/>
                </a:lnTo>
                <a:lnTo>
                  <a:pt x="1375655" y="178191"/>
                </a:lnTo>
                <a:lnTo>
                  <a:pt x="1373267" y="204203"/>
                </a:lnTo>
                <a:lnTo>
                  <a:pt x="1338713" y="366512"/>
                </a:lnTo>
                <a:lnTo>
                  <a:pt x="1403109" y="366512"/>
                </a:lnTo>
                <a:lnTo>
                  <a:pt x="1439233" y="194779"/>
                </a:lnTo>
                <a:lnTo>
                  <a:pt x="1441016" y="154157"/>
                </a:lnTo>
                <a:lnTo>
                  <a:pt x="1437996" y="146602"/>
                </a:lnTo>
                <a:close/>
              </a:path>
              <a:path w="2639694" h="374650">
                <a:moveTo>
                  <a:pt x="1008356" y="318859"/>
                </a:moveTo>
                <a:lnTo>
                  <a:pt x="996440" y="320315"/>
                </a:lnTo>
                <a:lnTo>
                  <a:pt x="985704" y="321477"/>
                </a:lnTo>
                <a:lnTo>
                  <a:pt x="975952" y="322246"/>
                </a:lnTo>
                <a:lnTo>
                  <a:pt x="966986" y="322524"/>
                </a:lnTo>
                <a:lnTo>
                  <a:pt x="1007556" y="322524"/>
                </a:lnTo>
                <a:lnTo>
                  <a:pt x="1008356" y="318859"/>
                </a:lnTo>
                <a:close/>
              </a:path>
              <a:path w="2639694" h="374650">
                <a:moveTo>
                  <a:pt x="1369602" y="97389"/>
                </a:moveTo>
                <a:lnTo>
                  <a:pt x="1343441" y="101062"/>
                </a:lnTo>
                <a:lnTo>
                  <a:pt x="1319340" y="111852"/>
                </a:lnTo>
                <a:lnTo>
                  <a:pt x="1297594" y="129415"/>
                </a:lnTo>
                <a:lnTo>
                  <a:pt x="1278495" y="153408"/>
                </a:lnTo>
                <a:lnTo>
                  <a:pt x="1312394" y="153408"/>
                </a:lnTo>
                <a:lnTo>
                  <a:pt x="1313147" y="152820"/>
                </a:lnTo>
                <a:lnTo>
                  <a:pt x="1337666" y="146602"/>
                </a:lnTo>
                <a:lnTo>
                  <a:pt x="1437996" y="146602"/>
                </a:lnTo>
                <a:lnTo>
                  <a:pt x="1428762" y="123502"/>
                </a:lnTo>
                <a:lnTo>
                  <a:pt x="1404336" y="104138"/>
                </a:lnTo>
                <a:lnTo>
                  <a:pt x="1369602" y="97389"/>
                </a:lnTo>
                <a:close/>
              </a:path>
              <a:path w="2639694" h="374650">
                <a:moveTo>
                  <a:pt x="1053905" y="105242"/>
                </a:moveTo>
                <a:lnTo>
                  <a:pt x="878507" y="105242"/>
                </a:lnTo>
                <a:lnTo>
                  <a:pt x="869607" y="148173"/>
                </a:lnTo>
                <a:lnTo>
                  <a:pt x="1045004" y="148173"/>
                </a:lnTo>
                <a:lnTo>
                  <a:pt x="1053905" y="105242"/>
                </a:lnTo>
                <a:close/>
              </a:path>
              <a:path w="2639694" h="374650">
                <a:moveTo>
                  <a:pt x="998409" y="29852"/>
                </a:moveTo>
                <a:lnTo>
                  <a:pt x="934526" y="29852"/>
                </a:lnTo>
                <a:lnTo>
                  <a:pt x="918296" y="105242"/>
                </a:lnTo>
                <a:lnTo>
                  <a:pt x="982169" y="105242"/>
                </a:lnTo>
                <a:lnTo>
                  <a:pt x="998409" y="29852"/>
                </a:lnTo>
                <a:close/>
              </a:path>
              <a:path w="2639694" h="374650">
                <a:moveTo>
                  <a:pt x="1185838" y="6282"/>
                </a:moveTo>
                <a:lnTo>
                  <a:pt x="1121431" y="6282"/>
                </a:lnTo>
                <a:lnTo>
                  <a:pt x="1108343" y="68071"/>
                </a:lnTo>
                <a:lnTo>
                  <a:pt x="1172749" y="68071"/>
                </a:lnTo>
                <a:lnTo>
                  <a:pt x="1185838" y="6282"/>
                </a:lnTo>
                <a:close/>
              </a:path>
              <a:path w="2639694" h="374650">
                <a:moveTo>
                  <a:pt x="1574297" y="105242"/>
                </a:moveTo>
                <a:lnTo>
                  <a:pt x="1509901" y="105242"/>
                </a:lnTo>
                <a:lnTo>
                  <a:pt x="1473777" y="276452"/>
                </a:lnTo>
                <a:lnTo>
                  <a:pt x="1471989" y="317151"/>
                </a:lnTo>
                <a:lnTo>
                  <a:pt x="1484244" y="347986"/>
                </a:lnTo>
                <a:lnTo>
                  <a:pt x="1508673" y="367533"/>
                </a:lnTo>
                <a:lnTo>
                  <a:pt x="1543408" y="374365"/>
                </a:lnTo>
                <a:lnTo>
                  <a:pt x="1569487" y="370699"/>
                </a:lnTo>
                <a:lnTo>
                  <a:pt x="1593406" y="359962"/>
                </a:lnTo>
                <a:lnTo>
                  <a:pt x="1614970" y="342551"/>
                </a:lnTo>
                <a:lnTo>
                  <a:pt x="1628940" y="325141"/>
                </a:lnTo>
                <a:lnTo>
                  <a:pt x="1575344" y="325141"/>
                </a:lnTo>
                <a:lnTo>
                  <a:pt x="1555654" y="321738"/>
                </a:lnTo>
                <a:lnTo>
                  <a:pt x="1543081" y="311268"/>
                </a:lnTo>
                <a:lnTo>
                  <a:pt x="1537870" y="293336"/>
                </a:lnTo>
                <a:lnTo>
                  <a:pt x="1540267" y="267552"/>
                </a:lnTo>
                <a:lnTo>
                  <a:pt x="1574297" y="105242"/>
                </a:lnTo>
                <a:close/>
              </a:path>
              <a:path w="2639694" h="374650">
                <a:moveTo>
                  <a:pt x="1698562" y="318859"/>
                </a:moveTo>
                <a:lnTo>
                  <a:pt x="1633981" y="318859"/>
                </a:lnTo>
                <a:lnTo>
                  <a:pt x="1624034" y="366512"/>
                </a:lnTo>
                <a:lnTo>
                  <a:pt x="1688440" y="366512"/>
                </a:lnTo>
                <a:lnTo>
                  <a:pt x="1698562" y="318859"/>
                </a:lnTo>
                <a:close/>
              </a:path>
              <a:path w="2639694" h="374650">
                <a:moveTo>
                  <a:pt x="1743936" y="105242"/>
                </a:moveTo>
                <a:lnTo>
                  <a:pt x="1679540" y="105242"/>
                </a:lnTo>
                <a:lnTo>
                  <a:pt x="1650222" y="242421"/>
                </a:lnTo>
                <a:lnTo>
                  <a:pt x="1639037" y="275225"/>
                </a:lnTo>
                <a:lnTo>
                  <a:pt x="1621618" y="301451"/>
                </a:lnTo>
                <a:lnTo>
                  <a:pt x="1599781" y="318843"/>
                </a:lnTo>
                <a:lnTo>
                  <a:pt x="1575344" y="325141"/>
                </a:lnTo>
                <a:lnTo>
                  <a:pt x="1628940" y="325141"/>
                </a:lnTo>
                <a:lnTo>
                  <a:pt x="1633981" y="318859"/>
                </a:lnTo>
                <a:lnTo>
                  <a:pt x="1698562" y="318859"/>
                </a:lnTo>
                <a:lnTo>
                  <a:pt x="1743936" y="105242"/>
                </a:lnTo>
                <a:close/>
              </a:path>
              <a:path w="2639694" h="374650">
                <a:moveTo>
                  <a:pt x="1908329" y="97389"/>
                </a:moveTo>
                <a:lnTo>
                  <a:pt x="1857477" y="106495"/>
                </a:lnTo>
                <a:lnTo>
                  <a:pt x="1816177" y="131282"/>
                </a:lnTo>
                <a:lnTo>
                  <a:pt x="1785433" y="167957"/>
                </a:lnTo>
                <a:lnTo>
                  <a:pt x="1766249" y="212725"/>
                </a:lnTo>
                <a:lnTo>
                  <a:pt x="1759632" y="261793"/>
                </a:lnTo>
                <a:lnTo>
                  <a:pt x="1767763" y="308316"/>
                </a:lnTo>
                <a:lnTo>
                  <a:pt x="1790914" y="343798"/>
                </a:lnTo>
                <a:lnTo>
                  <a:pt x="1827218" y="366420"/>
                </a:lnTo>
                <a:lnTo>
                  <a:pt x="1874812" y="374365"/>
                </a:lnTo>
                <a:lnTo>
                  <a:pt x="1912521" y="369766"/>
                </a:lnTo>
                <a:lnTo>
                  <a:pt x="1946743" y="356036"/>
                </a:lnTo>
                <a:lnTo>
                  <a:pt x="1976938" y="333274"/>
                </a:lnTo>
                <a:lnTo>
                  <a:pt x="1977587" y="332471"/>
                </a:lnTo>
                <a:lnTo>
                  <a:pt x="1880047" y="332471"/>
                </a:lnTo>
                <a:lnTo>
                  <a:pt x="1855669" y="328438"/>
                </a:lnTo>
                <a:lnTo>
                  <a:pt x="1837771" y="316307"/>
                </a:lnTo>
                <a:lnTo>
                  <a:pt x="1826744" y="296027"/>
                </a:lnTo>
                <a:lnTo>
                  <a:pt x="1822981" y="267552"/>
                </a:lnTo>
                <a:lnTo>
                  <a:pt x="1822981" y="260745"/>
                </a:lnTo>
                <a:lnTo>
                  <a:pt x="1823504" y="253416"/>
                </a:lnTo>
                <a:lnTo>
                  <a:pt x="1824551" y="246086"/>
                </a:lnTo>
                <a:lnTo>
                  <a:pt x="2010420" y="246086"/>
                </a:lnTo>
                <a:lnTo>
                  <a:pt x="2012948" y="233398"/>
                </a:lnTo>
                <a:lnTo>
                  <a:pt x="2014936" y="220367"/>
                </a:lnTo>
                <a:lnTo>
                  <a:pt x="2016087" y="209438"/>
                </a:lnTo>
                <a:lnTo>
                  <a:pt x="1833452" y="209438"/>
                </a:lnTo>
                <a:lnTo>
                  <a:pt x="1839211" y="194585"/>
                </a:lnTo>
                <a:lnTo>
                  <a:pt x="1862770" y="159167"/>
                </a:lnTo>
                <a:lnTo>
                  <a:pt x="1907795" y="138749"/>
                </a:lnTo>
                <a:lnTo>
                  <a:pt x="1996885" y="138749"/>
                </a:lnTo>
                <a:lnTo>
                  <a:pt x="1986860" y="124418"/>
                </a:lnTo>
                <a:lnTo>
                  <a:pt x="1952650" y="104400"/>
                </a:lnTo>
                <a:lnTo>
                  <a:pt x="1908329" y="97389"/>
                </a:lnTo>
                <a:close/>
              </a:path>
              <a:path w="2639694" h="374650">
                <a:moveTo>
                  <a:pt x="1953877" y="282734"/>
                </a:moveTo>
                <a:lnTo>
                  <a:pt x="1935936" y="304641"/>
                </a:lnTo>
                <a:lnTo>
                  <a:pt x="1917158" y="320168"/>
                </a:lnTo>
                <a:lnTo>
                  <a:pt x="1898283" y="329412"/>
                </a:lnTo>
                <a:lnTo>
                  <a:pt x="1880047" y="332471"/>
                </a:lnTo>
                <a:lnTo>
                  <a:pt x="1977587" y="332471"/>
                </a:lnTo>
                <a:lnTo>
                  <a:pt x="2002567" y="301582"/>
                </a:lnTo>
                <a:lnTo>
                  <a:pt x="1953877" y="282734"/>
                </a:lnTo>
                <a:close/>
              </a:path>
              <a:path w="2639694" h="374650">
                <a:moveTo>
                  <a:pt x="1996885" y="138749"/>
                </a:moveTo>
                <a:lnTo>
                  <a:pt x="1907795" y="138749"/>
                </a:lnTo>
                <a:lnTo>
                  <a:pt x="1928906" y="141948"/>
                </a:lnTo>
                <a:lnTo>
                  <a:pt x="1944714" y="151774"/>
                </a:lnTo>
                <a:lnTo>
                  <a:pt x="1954630" y="168571"/>
                </a:lnTo>
                <a:lnTo>
                  <a:pt x="1958066" y="192685"/>
                </a:lnTo>
                <a:lnTo>
                  <a:pt x="1958066" y="197397"/>
                </a:lnTo>
                <a:lnTo>
                  <a:pt x="1957542" y="203156"/>
                </a:lnTo>
                <a:lnTo>
                  <a:pt x="1956495" y="209438"/>
                </a:lnTo>
                <a:lnTo>
                  <a:pt x="2016087" y="209438"/>
                </a:lnTo>
                <a:lnTo>
                  <a:pt x="2016236" y="208023"/>
                </a:lnTo>
                <a:lnTo>
                  <a:pt x="2016702" y="197397"/>
                </a:lnTo>
                <a:lnTo>
                  <a:pt x="2008898" y="155924"/>
                </a:lnTo>
                <a:lnTo>
                  <a:pt x="1996885" y="138749"/>
                </a:lnTo>
                <a:close/>
              </a:path>
              <a:path w="2639694" h="374650">
                <a:moveTo>
                  <a:pt x="2175860" y="97389"/>
                </a:moveTo>
                <a:lnTo>
                  <a:pt x="2131081" y="106759"/>
                </a:lnTo>
                <a:lnTo>
                  <a:pt x="2094723" y="132136"/>
                </a:lnTo>
                <a:lnTo>
                  <a:pt x="2067665" y="169427"/>
                </a:lnTo>
                <a:lnTo>
                  <a:pt x="2050785" y="214534"/>
                </a:lnTo>
                <a:lnTo>
                  <a:pt x="2044963" y="263363"/>
                </a:lnTo>
                <a:lnTo>
                  <a:pt x="2052236" y="309420"/>
                </a:lnTo>
                <a:lnTo>
                  <a:pt x="2072122" y="344387"/>
                </a:lnTo>
                <a:lnTo>
                  <a:pt x="2101727" y="366592"/>
                </a:lnTo>
                <a:lnTo>
                  <a:pt x="2138154" y="374365"/>
                </a:lnTo>
                <a:lnTo>
                  <a:pt x="2161908" y="370969"/>
                </a:lnTo>
                <a:lnTo>
                  <a:pt x="2184039" y="361337"/>
                </a:lnTo>
                <a:lnTo>
                  <a:pt x="2203910" y="346306"/>
                </a:lnTo>
                <a:lnTo>
                  <a:pt x="2215896" y="332471"/>
                </a:lnTo>
                <a:lnTo>
                  <a:pt x="2162248" y="332471"/>
                </a:lnTo>
                <a:lnTo>
                  <a:pt x="2139762" y="328258"/>
                </a:lnTo>
                <a:lnTo>
                  <a:pt x="2122973" y="316045"/>
                </a:lnTo>
                <a:lnTo>
                  <a:pt x="2112468" y="296469"/>
                </a:lnTo>
                <a:lnTo>
                  <a:pt x="2108836" y="270169"/>
                </a:lnTo>
                <a:lnTo>
                  <a:pt x="2111789" y="237487"/>
                </a:lnTo>
                <a:lnTo>
                  <a:pt x="2132032" y="178205"/>
                </a:lnTo>
                <a:lnTo>
                  <a:pt x="2166174" y="144116"/>
                </a:lnTo>
                <a:lnTo>
                  <a:pt x="2188425" y="139273"/>
                </a:lnTo>
                <a:lnTo>
                  <a:pt x="2247685" y="139273"/>
                </a:lnTo>
                <a:lnTo>
                  <a:pt x="2245066" y="133833"/>
                </a:lnTo>
                <a:lnTo>
                  <a:pt x="2227036" y="114470"/>
                </a:lnTo>
                <a:lnTo>
                  <a:pt x="2203706" y="101880"/>
                </a:lnTo>
                <a:lnTo>
                  <a:pt x="2175860" y="97389"/>
                </a:lnTo>
                <a:close/>
              </a:path>
              <a:path w="2639694" h="374650">
                <a:moveTo>
                  <a:pt x="2285900" y="326712"/>
                </a:moveTo>
                <a:lnTo>
                  <a:pt x="2220885" y="326712"/>
                </a:lnTo>
                <a:lnTo>
                  <a:pt x="2212508" y="366512"/>
                </a:lnTo>
                <a:lnTo>
                  <a:pt x="2277428" y="366512"/>
                </a:lnTo>
                <a:lnTo>
                  <a:pt x="2285900" y="326712"/>
                </a:lnTo>
                <a:close/>
              </a:path>
              <a:path w="2639694" h="374650">
                <a:moveTo>
                  <a:pt x="2247685" y="139273"/>
                </a:moveTo>
                <a:lnTo>
                  <a:pt x="2188425" y="139273"/>
                </a:lnTo>
                <a:lnTo>
                  <a:pt x="2211780" y="143649"/>
                </a:lnTo>
                <a:lnTo>
                  <a:pt x="2229981" y="156616"/>
                </a:lnTo>
                <a:lnTo>
                  <a:pt x="2241802" y="177929"/>
                </a:lnTo>
                <a:lnTo>
                  <a:pt x="2246015" y="207344"/>
                </a:lnTo>
                <a:lnTo>
                  <a:pt x="2243054" y="236073"/>
                </a:lnTo>
                <a:lnTo>
                  <a:pt x="2222603" y="291569"/>
                </a:lnTo>
                <a:lnTo>
                  <a:pt x="2197366" y="320544"/>
                </a:lnTo>
                <a:lnTo>
                  <a:pt x="2162248" y="332471"/>
                </a:lnTo>
                <a:lnTo>
                  <a:pt x="2215896" y="332471"/>
                </a:lnTo>
                <a:lnTo>
                  <a:pt x="2220885" y="326712"/>
                </a:lnTo>
                <a:lnTo>
                  <a:pt x="2285900" y="326712"/>
                </a:lnTo>
                <a:lnTo>
                  <a:pt x="2321676" y="158644"/>
                </a:lnTo>
                <a:lnTo>
                  <a:pt x="2257009" y="158644"/>
                </a:lnTo>
                <a:lnTo>
                  <a:pt x="2247685" y="139273"/>
                </a:lnTo>
                <a:close/>
              </a:path>
              <a:path w="2639694" h="374650">
                <a:moveTo>
                  <a:pt x="2355446" y="0"/>
                </a:moveTo>
                <a:lnTo>
                  <a:pt x="2290516" y="0"/>
                </a:lnTo>
                <a:lnTo>
                  <a:pt x="2257009" y="158644"/>
                </a:lnTo>
                <a:lnTo>
                  <a:pt x="2321676" y="158644"/>
                </a:lnTo>
                <a:lnTo>
                  <a:pt x="2355446" y="0"/>
                </a:lnTo>
                <a:close/>
              </a:path>
              <a:path w="2639694" h="374650">
                <a:moveTo>
                  <a:pt x="2639197" y="150791"/>
                </a:moveTo>
                <a:lnTo>
                  <a:pt x="2483694" y="150791"/>
                </a:lnTo>
                <a:lnTo>
                  <a:pt x="2471128" y="208915"/>
                </a:lnTo>
                <a:lnTo>
                  <a:pt x="2626632" y="208915"/>
                </a:lnTo>
                <a:lnTo>
                  <a:pt x="2639197" y="150791"/>
                </a:lnTo>
                <a:close/>
              </a:path>
            </a:pathLst>
          </a:custGeom>
          <a:solidFill>
            <a:srgbClr val="2A7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54232" y="2027141"/>
            <a:ext cx="3009900" cy="470534"/>
          </a:xfrm>
          <a:custGeom>
            <a:avLst/>
            <a:gdLst/>
            <a:ahLst/>
            <a:cxnLst/>
            <a:rect l="l" t="t" r="r" b="b"/>
            <a:pathLst>
              <a:path w="3009900" h="470535">
                <a:moveTo>
                  <a:pt x="178539" y="0"/>
                </a:moveTo>
                <a:lnTo>
                  <a:pt x="0" y="0"/>
                </a:lnTo>
                <a:lnTo>
                  <a:pt x="0" y="366501"/>
                </a:lnTo>
                <a:lnTo>
                  <a:pt x="177491" y="366501"/>
                </a:lnTo>
                <a:lnTo>
                  <a:pt x="233774" y="360031"/>
                </a:lnTo>
                <a:lnTo>
                  <a:pt x="275923" y="341043"/>
                </a:lnTo>
                <a:lnTo>
                  <a:pt x="302366" y="310175"/>
                </a:lnTo>
                <a:lnTo>
                  <a:pt x="303438" y="305247"/>
                </a:lnTo>
                <a:lnTo>
                  <a:pt x="100530" y="305247"/>
                </a:lnTo>
                <a:lnTo>
                  <a:pt x="100530" y="209951"/>
                </a:lnTo>
                <a:lnTo>
                  <a:pt x="290905" y="209951"/>
                </a:lnTo>
                <a:lnTo>
                  <a:pt x="290194" y="208773"/>
                </a:lnTo>
                <a:lnTo>
                  <a:pt x="262050" y="189288"/>
                </a:lnTo>
                <a:lnTo>
                  <a:pt x="220946" y="178539"/>
                </a:lnTo>
                <a:lnTo>
                  <a:pt x="255776" y="166693"/>
                </a:lnTo>
                <a:lnTo>
                  <a:pt x="278926" y="149220"/>
                </a:lnTo>
                <a:lnTo>
                  <a:pt x="100530" y="149220"/>
                </a:lnTo>
                <a:lnTo>
                  <a:pt x="100530" y="61254"/>
                </a:lnTo>
                <a:lnTo>
                  <a:pt x="294974" y="61254"/>
                </a:lnTo>
                <a:lnTo>
                  <a:pt x="294064" y="56321"/>
                </a:lnTo>
                <a:lnTo>
                  <a:pt x="272197" y="26504"/>
                </a:lnTo>
                <a:lnTo>
                  <a:pt x="234130" y="6994"/>
                </a:lnTo>
                <a:lnTo>
                  <a:pt x="178539" y="0"/>
                </a:lnTo>
                <a:close/>
              </a:path>
              <a:path w="3009900" h="470535">
                <a:moveTo>
                  <a:pt x="290905" y="209951"/>
                </a:moveTo>
                <a:lnTo>
                  <a:pt x="152361" y="209951"/>
                </a:lnTo>
                <a:lnTo>
                  <a:pt x="177074" y="212683"/>
                </a:lnTo>
                <a:lnTo>
                  <a:pt x="194179" y="221207"/>
                </a:lnTo>
                <a:lnTo>
                  <a:pt x="204119" y="236014"/>
                </a:lnTo>
                <a:lnTo>
                  <a:pt x="207334" y="257594"/>
                </a:lnTo>
                <a:lnTo>
                  <a:pt x="204119" y="279180"/>
                </a:lnTo>
                <a:lnTo>
                  <a:pt x="194179" y="293989"/>
                </a:lnTo>
                <a:lnTo>
                  <a:pt x="177074" y="302514"/>
                </a:lnTo>
                <a:lnTo>
                  <a:pt x="152361" y="305247"/>
                </a:lnTo>
                <a:lnTo>
                  <a:pt x="303438" y="305247"/>
                </a:lnTo>
                <a:lnTo>
                  <a:pt x="311529" y="268065"/>
                </a:lnTo>
                <a:lnTo>
                  <a:pt x="306359" y="235523"/>
                </a:lnTo>
                <a:lnTo>
                  <a:pt x="290905" y="209951"/>
                </a:lnTo>
                <a:close/>
              </a:path>
              <a:path w="3009900" h="470535">
                <a:moveTo>
                  <a:pt x="294974" y="61254"/>
                </a:moveTo>
                <a:lnTo>
                  <a:pt x="149220" y="61254"/>
                </a:lnTo>
                <a:lnTo>
                  <a:pt x="171487" y="63929"/>
                </a:lnTo>
                <a:lnTo>
                  <a:pt x="186784" y="72052"/>
                </a:lnTo>
                <a:lnTo>
                  <a:pt x="195603" y="85771"/>
                </a:lnTo>
                <a:lnTo>
                  <a:pt x="198433" y="105232"/>
                </a:lnTo>
                <a:lnTo>
                  <a:pt x="195603" y="124699"/>
                </a:lnTo>
                <a:lnTo>
                  <a:pt x="186784" y="138421"/>
                </a:lnTo>
                <a:lnTo>
                  <a:pt x="171487" y="146545"/>
                </a:lnTo>
                <a:lnTo>
                  <a:pt x="149220" y="149220"/>
                </a:lnTo>
                <a:lnTo>
                  <a:pt x="278926" y="149220"/>
                </a:lnTo>
                <a:lnTo>
                  <a:pt x="280835" y="147779"/>
                </a:lnTo>
                <a:lnTo>
                  <a:pt x="295978" y="123169"/>
                </a:lnTo>
                <a:lnTo>
                  <a:pt x="301058" y="94237"/>
                </a:lnTo>
                <a:lnTo>
                  <a:pt x="294974" y="61254"/>
                </a:lnTo>
                <a:close/>
              </a:path>
              <a:path w="3009900" h="470535">
                <a:moveTo>
                  <a:pt x="439264" y="100520"/>
                </a:moveTo>
                <a:lnTo>
                  <a:pt x="347109" y="100520"/>
                </a:lnTo>
                <a:lnTo>
                  <a:pt x="347109" y="366501"/>
                </a:lnTo>
                <a:lnTo>
                  <a:pt x="439264" y="366501"/>
                </a:lnTo>
                <a:lnTo>
                  <a:pt x="439264" y="245552"/>
                </a:lnTo>
                <a:lnTo>
                  <a:pt x="443018" y="216823"/>
                </a:lnTo>
                <a:lnTo>
                  <a:pt x="454381" y="197517"/>
                </a:lnTo>
                <a:lnTo>
                  <a:pt x="473498" y="186654"/>
                </a:lnTo>
                <a:lnTo>
                  <a:pt x="500518" y="183250"/>
                </a:lnTo>
                <a:lnTo>
                  <a:pt x="529837" y="183250"/>
                </a:lnTo>
                <a:lnTo>
                  <a:pt x="529837" y="164926"/>
                </a:lnTo>
                <a:lnTo>
                  <a:pt x="439264" y="164926"/>
                </a:lnTo>
                <a:lnTo>
                  <a:pt x="439264" y="100520"/>
                </a:lnTo>
                <a:close/>
              </a:path>
              <a:path w="3009900" h="470535">
                <a:moveTo>
                  <a:pt x="529837" y="183250"/>
                </a:moveTo>
                <a:lnTo>
                  <a:pt x="500518" y="183250"/>
                </a:lnTo>
                <a:lnTo>
                  <a:pt x="507087" y="183512"/>
                </a:lnTo>
                <a:lnTo>
                  <a:pt x="514981" y="184167"/>
                </a:lnTo>
                <a:lnTo>
                  <a:pt x="522973" y="185017"/>
                </a:lnTo>
                <a:lnTo>
                  <a:pt x="529837" y="185868"/>
                </a:lnTo>
                <a:lnTo>
                  <a:pt x="529837" y="183250"/>
                </a:lnTo>
                <a:close/>
              </a:path>
              <a:path w="3009900" h="470535">
                <a:moveTo>
                  <a:pt x="520937" y="96332"/>
                </a:moveTo>
                <a:lnTo>
                  <a:pt x="515701" y="96332"/>
                </a:lnTo>
                <a:lnTo>
                  <a:pt x="490726" y="100423"/>
                </a:lnTo>
                <a:lnTo>
                  <a:pt x="469433" y="112959"/>
                </a:lnTo>
                <a:lnTo>
                  <a:pt x="452164" y="134330"/>
                </a:lnTo>
                <a:lnTo>
                  <a:pt x="439264" y="164926"/>
                </a:lnTo>
                <a:lnTo>
                  <a:pt x="529837" y="164926"/>
                </a:lnTo>
                <a:lnTo>
                  <a:pt x="529837" y="97902"/>
                </a:lnTo>
                <a:lnTo>
                  <a:pt x="525648" y="96855"/>
                </a:lnTo>
                <a:lnTo>
                  <a:pt x="520937" y="96332"/>
                </a:lnTo>
                <a:close/>
              </a:path>
              <a:path w="3009900" h="470535">
                <a:moveTo>
                  <a:pt x="683235" y="92667"/>
                </a:moveTo>
                <a:lnTo>
                  <a:pt x="639173" y="99198"/>
                </a:lnTo>
                <a:lnTo>
                  <a:pt x="601797" y="117767"/>
                </a:lnTo>
                <a:lnTo>
                  <a:pt x="572892" y="146842"/>
                </a:lnTo>
                <a:lnTo>
                  <a:pt x="554240" y="184887"/>
                </a:lnTo>
                <a:lnTo>
                  <a:pt x="547627" y="230369"/>
                </a:lnTo>
                <a:lnTo>
                  <a:pt x="547627" y="236652"/>
                </a:lnTo>
                <a:lnTo>
                  <a:pt x="554349" y="283345"/>
                </a:lnTo>
                <a:lnTo>
                  <a:pt x="573512" y="321541"/>
                </a:lnTo>
                <a:lnTo>
                  <a:pt x="603606" y="350162"/>
                </a:lnTo>
                <a:lnTo>
                  <a:pt x="643127" y="368126"/>
                </a:lnTo>
                <a:lnTo>
                  <a:pt x="690565" y="374355"/>
                </a:lnTo>
                <a:lnTo>
                  <a:pt x="731753" y="369250"/>
                </a:lnTo>
                <a:lnTo>
                  <a:pt x="767199" y="354722"/>
                </a:lnTo>
                <a:lnTo>
                  <a:pt x="795478" y="331948"/>
                </a:lnTo>
                <a:lnTo>
                  <a:pt x="803769" y="319382"/>
                </a:lnTo>
                <a:lnTo>
                  <a:pt x="693706" y="319382"/>
                </a:lnTo>
                <a:lnTo>
                  <a:pt x="673000" y="315652"/>
                </a:lnTo>
                <a:lnTo>
                  <a:pt x="656856" y="303675"/>
                </a:lnTo>
                <a:lnTo>
                  <a:pt x="645916" y="282272"/>
                </a:lnTo>
                <a:lnTo>
                  <a:pt x="640818" y="250264"/>
                </a:lnTo>
                <a:lnTo>
                  <a:pt x="816739" y="250264"/>
                </a:lnTo>
                <a:lnTo>
                  <a:pt x="816739" y="233511"/>
                </a:lnTo>
                <a:lnTo>
                  <a:pt x="813384" y="204716"/>
                </a:lnTo>
                <a:lnTo>
                  <a:pt x="641341" y="204716"/>
                </a:lnTo>
                <a:lnTo>
                  <a:pt x="646578" y="177663"/>
                </a:lnTo>
                <a:lnTo>
                  <a:pt x="655744" y="159495"/>
                </a:lnTo>
                <a:lnTo>
                  <a:pt x="668443" y="149277"/>
                </a:lnTo>
                <a:lnTo>
                  <a:pt x="684282" y="146079"/>
                </a:lnTo>
                <a:lnTo>
                  <a:pt x="794534" y="146079"/>
                </a:lnTo>
                <a:lnTo>
                  <a:pt x="794474" y="145937"/>
                </a:lnTo>
                <a:lnTo>
                  <a:pt x="767321" y="116913"/>
                </a:lnTo>
                <a:lnTo>
                  <a:pt x="730090" y="98871"/>
                </a:lnTo>
                <a:lnTo>
                  <a:pt x="683235" y="92667"/>
                </a:lnTo>
                <a:close/>
              </a:path>
              <a:path w="3009900" h="470535">
                <a:moveTo>
                  <a:pt x="751296" y="276965"/>
                </a:moveTo>
                <a:lnTo>
                  <a:pt x="737291" y="296408"/>
                </a:lnTo>
                <a:lnTo>
                  <a:pt x="722894" y="309565"/>
                </a:lnTo>
                <a:lnTo>
                  <a:pt x="708300" y="317026"/>
                </a:lnTo>
                <a:lnTo>
                  <a:pt x="693706" y="319382"/>
                </a:lnTo>
                <a:lnTo>
                  <a:pt x="803769" y="319382"/>
                </a:lnTo>
                <a:lnTo>
                  <a:pt x="815168" y="302105"/>
                </a:lnTo>
                <a:lnTo>
                  <a:pt x="751296" y="276965"/>
                </a:lnTo>
                <a:close/>
              </a:path>
              <a:path w="3009900" h="470535">
                <a:moveTo>
                  <a:pt x="794534" y="146079"/>
                </a:moveTo>
                <a:lnTo>
                  <a:pt x="684282" y="146079"/>
                </a:lnTo>
                <a:lnTo>
                  <a:pt x="700815" y="149056"/>
                </a:lnTo>
                <a:lnTo>
                  <a:pt x="712881" y="158906"/>
                </a:lnTo>
                <a:lnTo>
                  <a:pt x="720726" y="177001"/>
                </a:lnTo>
                <a:lnTo>
                  <a:pt x="724595" y="204716"/>
                </a:lnTo>
                <a:lnTo>
                  <a:pt x="813384" y="204716"/>
                </a:lnTo>
                <a:lnTo>
                  <a:pt x="811097" y="185088"/>
                </a:lnTo>
                <a:lnTo>
                  <a:pt x="794534" y="146079"/>
                </a:lnTo>
                <a:close/>
              </a:path>
              <a:path w="3009900" h="470535">
                <a:moveTo>
                  <a:pt x="959667" y="158120"/>
                </a:moveTo>
                <a:lnTo>
                  <a:pt x="867512" y="158120"/>
                </a:lnTo>
                <a:lnTo>
                  <a:pt x="867512" y="281153"/>
                </a:lnTo>
                <a:lnTo>
                  <a:pt x="872192" y="322397"/>
                </a:lnTo>
                <a:lnTo>
                  <a:pt x="887670" y="350336"/>
                </a:lnTo>
                <a:lnTo>
                  <a:pt x="916108" y="366199"/>
                </a:lnTo>
                <a:lnTo>
                  <a:pt x="959667" y="371213"/>
                </a:lnTo>
                <a:lnTo>
                  <a:pt x="975864" y="370657"/>
                </a:lnTo>
                <a:lnTo>
                  <a:pt x="992650" y="369119"/>
                </a:lnTo>
                <a:lnTo>
                  <a:pt x="1009436" y="366796"/>
                </a:lnTo>
                <a:lnTo>
                  <a:pt x="1025633" y="363884"/>
                </a:lnTo>
                <a:lnTo>
                  <a:pt x="1025633" y="305247"/>
                </a:lnTo>
                <a:lnTo>
                  <a:pt x="987938" y="305247"/>
                </a:lnTo>
                <a:lnTo>
                  <a:pt x="974907" y="304036"/>
                </a:lnTo>
                <a:lnTo>
                  <a:pt x="966145" y="299880"/>
                </a:lnTo>
                <a:lnTo>
                  <a:pt x="961213" y="291995"/>
                </a:lnTo>
                <a:lnTo>
                  <a:pt x="959667" y="279593"/>
                </a:lnTo>
                <a:lnTo>
                  <a:pt x="959667" y="158120"/>
                </a:lnTo>
                <a:close/>
              </a:path>
              <a:path w="3009900" h="470535">
                <a:moveTo>
                  <a:pt x="1025633" y="302629"/>
                </a:moveTo>
                <a:lnTo>
                  <a:pt x="1005804" y="304331"/>
                </a:lnTo>
                <a:lnTo>
                  <a:pt x="996110" y="304985"/>
                </a:lnTo>
                <a:lnTo>
                  <a:pt x="987938" y="305247"/>
                </a:lnTo>
                <a:lnTo>
                  <a:pt x="1025633" y="305247"/>
                </a:lnTo>
                <a:lnTo>
                  <a:pt x="1025633" y="302629"/>
                </a:lnTo>
                <a:close/>
              </a:path>
              <a:path w="3009900" h="470535">
                <a:moveTo>
                  <a:pt x="1026157" y="100520"/>
                </a:moveTo>
                <a:lnTo>
                  <a:pt x="828770" y="100520"/>
                </a:lnTo>
                <a:lnTo>
                  <a:pt x="828770" y="158120"/>
                </a:lnTo>
                <a:lnTo>
                  <a:pt x="1026157" y="158120"/>
                </a:lnTo>
                <a:lnTo>
                  <a:pt x="1026157" y="100520"/>
                </a:lnTo>
                <a:close/>
              </a:path>
              <a:path w="3009900" h="470535">
                <a:moveTo>
                  <a:pt x="959667" y="27224"/>
                </a:moveTo>
                <a:lnTo>
                  <a:pt x="867512" y="27224"/>
                </a:lnTo>
                <a:lnTo>
                  <a:pt x="867512" y="100520"/>
                </a:lnTo>
                <a:lnTo>
                  <a:pt x="959667" y="100520"/>
                </a:lnTo>
                <a:lnTo>
                  <a:pt x="959667" y="27224"/>
                </a:lnTo>
                <a:close/>
              </a:path>
              <a:path w="3009900" h="470535">
                <a:moveTo>
                  <a:pt x="1171702" y="158120"/>
                </a:moveTo>
                <a:lnTo>
                  <a:pt x="1079548" y="158120"/>
                </a:lnTo>
                <a:lnTo>
                  <a:pt x="1079548" y="281153"/>
                </a:lnTo>
                <a:lnTo>
                  <a:pt x="1084227" y="322397"/>
                </a:lnTo>
                <a:lnTo>
                  <a:pt x="1099706" y="350336"/>
                </a:lnTo>
                <a:lnTo>
                  <a:pt x="1128144" y="366199"/>
                </a:lnTo>
                <a:lnTo>
                  <a:pt x="1171702" y="371213"/>
                </a:lnTo>
                <a:lnTo>
                  <a:pt x="1187899" y="370657"/>
                </a:lnTo>
                <a:lnTo>
                  <a:pt x="1204685" y="369119"/>
                </a:lnTo>
                <a:lnTo>
                  <a:pt x="1221471" y="366796"/>
                </a:lnTo>
                <a:lnTo>
                  <a:pt x="1237669" y="363884"/>
                </a:lnTo>
                <a:lnTo>
                  <a:pt x="1237669" y="305247"/>
                </a:lnTo>
                <a:lnTo>
                  <a:pt x="1199973" y="305247"/>
                </a:lnTo>
                <a:lnTo>
                  <a:pt x="1186942" y="304036"/>
                </a:lnTo>
                <a:lnTo>
                  <a:pt x="1178181" y="299880"/>
                </a:lnTo>
                <a:lnTo>
                  <a:pt x="1173248" y="291995"/>
                </a:lnTo>
                <a:lnTo>
                  <a:pt x="1171702" y="279593"/>
                </a:lnTo>
                <a:lnTo>
                  <a:pt x="1171702" y="158120"/>
                </a:lnTo>
                <a:close/>
              </a:path>
              <a:path w="3009900" h="470535">
                <a:moveTo>
                  <a:pt x="1237669" y="302629"/>
                </a:moveTo>
                <a:lnTo>
                  <a:pt x="1217839" y="304331"/>
                </a:lnTo>
                <a:lnTo>
                  <a:pt x="1208146" y="304985"/>
                </a:lnTo>
                <a:lnTo>
                  <a:pt x="1199973" y="305247"/>
                </a:lnTo>
                <a:lnTo>
                  <a:pt x="1237669" y="305247"/>
                </a:lnTo>
                <a:lnTo>
                  <a:pt x="1237669" y="302629"/>
                </a:lnTo>
                <a:close/>
              </a:path>
              <a:path w="3009900" h="470535">
                <a:moveTo>
                  <a:pt x="1238192" y="100520"/>
                </a:moveTo>
                <a:lnTo>
                  <a:pt x="1040806" y="100520"/>
                </a:lnTo>
                <a:lnTo>
                  <a:pt x="1040806" y="158120"/>
                </a:lnTo>
                <a:lnTo>
                  <a:pt x="1238192" y="158120"/>
                </a:lnTo>
                <a:lnTo>
                  <a:pt x="1238192" y="100520"/>
                </a:lnTo>
                <a:close/>
              </a:path>
              <a:path w="3009900" h="470535">
                <a:moveTo>
                  <a:pt x="1171702" y="27224"/>
                </a:moveTo>
                <a:lnTo>
                  <a:pt x="1079548" y="27224"/>
                </a:lnTo>
                <a:lnTo>
                  <a:pt x="1079548" y="100520"/>
                </a:lnTo>
                <a:lnTo>
                  <a:pt x="1171702" y="100520"/>
                </a:lnTo>
                <a:lnTo>
                  <a:pt x="1171702" y="27224"/>
                </a:lnTo>
                <a:close/>
              </a:path>
              <a:path w="3009900" h="470535">
                <a:moveTo>
                  <a:pt x="1390544" y="92667"/>
                </a:moveTo>
                <a:lnTo>
                  <a:pt x="1346485" y="99198"/>
                </a:lnTo>
                <a:lnTo>
                  <a:pt x="1309110" y="117767"/>
                </a:lnTo>
                <a:lnTo>
                  <a:pt x="1280203" y="146842"/>
                </a:lnTo>
                <a:lnTo>
                  <a:pt x="1261550" y="184887"/>
                </a:lnTo>
                <a:lnTo>
                  <a:pt x="1254935" y="230369"/>
                </a:lnTo>
                <a:lnTo>
                  <a:pt x="1254935" y="236652"/>
                </a:lnTo>
                <a:lnTo>
                  <a:pt x="1261659" y="283345"/>
                </a:lnTo>
                <a:lnTo>
                  <a:pt x="1280823" y="321541"/>
                </a:lnTo>
                <a:lnTo>
                  <a:pt x="1310919" y="350162"/>
                </a:lnTo>
                <a:lnTo>
                  <a:pt x="1350439" y="368126"/>
                </a:lnTo>
                <a:lnTo>
                  <a:pt x="1397873" y="374355"/>
                </a:lnTo>
                <a:lnTo>
                  <a:pt x="1439067" y="369250"/>
                </a:lnTo>
                <a:lnTo>
                  <a:pt x="1474516" y="354722"/>
                </a:lnTo>
                <a:lnTo>
                  <a:pt x="1502797" y="331948"/>
                </a:lnTo>
                <a:lnTo>
                  <a:pt x="1511088" y="319382"/>
                </a:lnTo>
                <a:lnTo>
                  <a:pt x="1401014" y="319382"/>
                </a:lnTo>
                <a:lnTo>
                  <a:pt x="1380310" y="315652"/>
                </a:lnTo>
                <a:lnTo>
                  <a:pt x="1364170" y="303675"/>
                </a:lnTo>
                <a:lnTo>
                  <a:pt x="1353233" y="282272"/>
                </a:lnTo>
                <a:lnTo>
                  <a:pt x="1348136" y="250264"/>
                </a:lnTo>
                <a:lnTo>
                  <a:pt x="1524058" y="250264"/>
                </a:lnTo>
                <a:lnTo>
                  <a:pt x="1524058" y="233511"/>
                </a:lnTo>
                <a:lnTo>
                  <a:pt x="1520703" y="204716"/>
                </a:lnTo>
                <a:lnTo>
                  <a:pt x="1348660" y="204716"/>
                </a:lnTo>
                <a:lnTo>
                  <a:pt x="1353895" y="177663"/>
                </a:lnTo>
                <a:lnTo>
                  <a:pt x="1363057" y="159495"/>
                </a:lnTo>
                <a:lnTo>
                  <a:pt x="1375753" y="149277"/>
                </a:lnTo>
                <a:lnTo>
                  <a:pt x="1391591" y="146079"/>
                </a:lnTo>
                <a:lnTo>
                  <a:pt x="1501852" y="146079"/>
                </a:lnTo>
                <a:lnTo>
                  <a:pt x="1501792" y="145937"/>
                </a:lnTo>
                <a:lnTo>
                  <a:pt x="1474637" y="116913"/>
                </a:lnTo>
                <a:lnTo>
                  <a:pt x="1437404" y="98871"/>
                </a:lnTo>
                <a:lnTo>
                  <a:pt x="1390544" y="92667"/>
                </a:lnTo>
                <a:close/>
              </a:path>
              <a:path w="3009900" h="470535">
                <a:moveTo>
                  <a:pt x="1458615" y="276965"/>
                </a:moveTo>
                <a:lnTo>
                  <a:pt x="1444608" y="296408"/>
                </a:lnTo>
                <a:lnTo>
                  <a:pt x="1430207" y="309565"/>
                </a:lnTo>
                <a:lnTo>
                  <a:pt x="1415610" y="317026"/>
                </a:lnTo>
                <a:lnTo>
                  <a:pt x="1401014" y="319382"/>
                </a:lnTo>
                <a:lnTo>
                  <a:pt x="1511088" y="319382"/>
                </a:lnTo>
                <a:lnTo>
                  <a:pt x="1522487" y="302105"/>
                </a:lnTo>
                <a:lnTo>
                  <a:pt x="1458615" y="276965"/>
                </a:lnTo>
                <a:close/>
              </a:path>
              <a:path w="3009900" h="470535">
                <a:moveTo>
                  <a:pt x="1501852" y="146079"/>
                </a:moveTo>
                <a:lnTo>
                  <a:pt x="1391591" y="146079"/>
                </a:lnTo>
                <a:lnTo>
                  <a:pt x="1408123" y="149056"/>
                </a:lnTo>
                <a:lnTo>
                  <a:pt x="1420189" y="158906"/>
                </a:lnTo>
                <a:lnTo>
                  <a:pt x="1428034" y="177001"/>
                </a:lnTo>
                <a:lnTo>
                  <a:pt x="1431904" y="204716"/>
                </a:lnTo>
                <a:lnTo>
                  <a:pt x="1520703" y="204716"/>
                </a:lnTo>
                <a:lnTo>
                  <a:pt x="1518416" y="185088"/>
                </a:lnTo>
                <a:lnTo>
                  <a:pt x="1501852" y="146079"/>
                </a:lnTo>
                <a:close/>
              </a:path>
              <a:path w="3009900" h="470535">
                <a:moveTo>
                  <a:pt x="1854927" y="0"/>
                </a:moveTo>
                <a:lnTo>
                  <a:pt x="1676388" y="0"/>
                </a:lnTo>
                <a:lnTo>
                  <a:pt x="1676388" y="366501"/>
                </a:lnTo>
                <a:lnTo>
                  <a:pt x="1853880" y="366501"/>
                </a:lnTo>
                <a:lnTo>
                  <a:pt x="1910167" y="360031"/>
                </a:lnTo>
                <a:lnTo>
                  <a:pt x="1952316" y="341043"/>
                </a:lnTo>
                <a:lnTo>
                  <a:pt x="1978756" y="310175"/>
                </a:lnTo>
                <a:lnTo>
                  <a:pt x="1979828" y="305247"/>
                </a:lnTo>
                <a:lnTo>
                  <a:pt x="1776919" y="305247"/>
                </a:lnTo>
                <a:lnTo>
                  <a:pt x="1776919" y="209951"/>
                </a:lnTo>
                <a:lnTo>
                  <a:pt x="1967295" y="209951"/>
                </a:lnTo>
                <a:lnTo>
                  <a:pt x="1966584" y="208773"/>
                </a:lnTo>
                <a:lnTo>
                  <a:pt x="1938443" y="189288"/>
                </a:lnTo>
                <a:lnTo>
                  <a:pt x="1897345" y="178539"/>
                </a:lnTo>
                <a:lnTo>
                  <a:pt x="1932169" y="166693"/>
                </a:lnTo>
                <a:lnTo>
                  <a:pt x="1955316" y="149220"/>
                </a:lnTo>
                <a:lnTo>
                  <a:pt x="1776919" y="149220"/>
                </a:lnTo>
                <a:lnTo>
                  <a:pt x="1776919" y="61254"/>
                </a:lnTo>
                <a:lnTo>
                  <a:pt x="1971363" y="61254"/>
                </a:lnTo>
                <a:lnTo>
                  <a:pt x="1970453" y="56321"/>
                </a:lnTo>
                <a:lnTo>
                  <a:pt x="1948585" y="26504"/>
                </a:lnTo>
                <a:lnTo>
                  <a:pt x="1910519" y="6994"/>
                </a:lnTo>
                <a:lnTo>
                  <a:pt x="1854927" y="0"/>
                </a:lnTo>
                <a:close/>
              </a:path>
              <a:path w="3009900" h="470535">
                <a:moveTo>
                  <a:pt x="1967295" y="209951"/>
                </a:moveTo>
                <a:lnTo>
                  <a:pt x="1828750" y="209951"/>
                </a:lnTo>
                <a:lnTo>
                  <a:pt x="1853463" y="212683"/>
                </a:lnTo>
                <a:lnTo>
                  <a:pt x="1870568" y="221207"/>
                </a:lnTo>
                <a:lnTo>
                  <a:pt x="1880507" y="236014"/>
                </a:lnTo>
                <a:lnTo>
                  <a:pt x="1883722" y="257594"/>
                </a:lnTo>
                <a:lnTo>
                  <a:pt x="1880507" y="279180"/>
                </a:lnTo>
                <a:lnTo>
                  <a:pt x="1870568" y="293989"/>
                </a:lnTo>
                <a:lnTo>
                  <a:pt x="1853463" y="302514"/>
                </a:lnTo>
                <a:lnTo>
                  <a:pt x="1828750" y="305247"/>
                </a:lnTo>
                <a:lnTo>
                  <a:pt x="1979828" y="305247"/>
                </a:lnTo>
                <a:lnTo>
                  <a:pt x="1987918" y="268065"/>
                </a:lnTo>
                <a:lnTo>
                  <a:pt x="1982748" y="235523"/>
                </a:lnTo>
                <a:lnTo>
                  <a:pt x="1967295" y="209951"/>
                </a:lnTo>
                <a:close/>
              </a:path>
              <a:path w="3009900" h="470535">
                <a:moveTo>
                  <a:pt x="1971363" y="61254"/>
                </a:moveTo>
                <a:lnTo>
                  <a:pt x="1825609" y="61254"/>
                </a:lnTo>
                <a:lnTo>
                  <a:pt x="1847876" y="63929"/>
                </a:lnTo>
                <a:lnTo>
                  <a:pt x="1863173" y="72052"/>
                </a:lnTo>
                <a:lnTo>
                  <a:pt x="1871992" y="85771"/>
                </a:lnTo>
                <a:lnTo>
                  <a:pt x="1874822" y="105232"/>
                </a:lnTo>
                <a:lnTo>
                  <a:pt x="1871992" y="124699"/>
                </a:lnTo>
                <a:lnTo>
                  <a:pt x="1863173" y="138421"/>
                </a:lnTo>
                <a:lnTo>
                  <a:pt x="1847876" y="146545"/>
                </a:lnTo>
                <a:lnTo>
                  <a:pt x="1825609" y="149220"/>
                </a:lnTo>
                <a:lnTo>
                  <a:pt x="1955316" y="149220"/>
                </a:lnTo>
                <a:lnTo>
                  <a:pt x="1957225" y="147779"/>
                </a:lnTo>
                <a:lnTo>
                  <a:pt x="1972367" y="123169"/>
                </a:lnTo>
                <a:lnTo>
                  <a:pt x="1977447" y="94237"/>
                </a:lnTo>
                <a:lnTo>
                  <a:pt x="1971363" y="61254"/>
                </a:lnTo>
                <a:close/>
              </a:path>
              <a:path w="3009900" h="470535">
                <a:moveTo>
                  <a:pt x="2151777" y="92667"/>
                </a:moveTo>
                <a:lnTo>
                  <a:pt x="2104213" y="99348"/>
                </a:lnTo>
                <a:lnTo>
                  <a:pt x="2065292" y="118219"/>
                </a:lnTo>
                <a:lnTo>
                  <a:pt x="2036121" y="147520"/>
                </a:lnTo>
                <a:lnTo>
                  <a:pt x="2017807" y="185490"/>
                </a:lnTo>
                <a:lnTo>
                  <a:pt x="2011457" y="230369"/>
                </a:lnTo>
                <a:lnTo>
                  <a:pt x="2011457" y="236652"/>
                </a:lnTo>
                <a:lnTo>
                  <a:pt x="2017807" y="281535"/>
                </a:lnTo>
                <a:lnTo>
                  <a:pt x="2036121" y="319506"/>
                </a:lnTo>
                <a:lnTo>
                  <a:pt x="2065292" y="348805"/>
                </a:lnTo>
                <a:lnTo>
                  <a:pt x="2104213" y="367674"/>
                </a:lnTo>
                <a:lnTo>
                  <a:pt x="2151777" y="374355"/>
                </a:lnTo>
                <a:lnTo>
                  <a:pt x="2199345" y="367674"/>
                </a:lnTo>
                <a:lnTo>
                  <a:pt x="2238266" y="348805"/>
                </a:lnTo>
                <a:lnTo>
                  <a:pt x="2267436" y="319506"/>
                </a:lnTo>
                <a:lnTo>
                  <a:pt x="2151777" y="319382"/>
                </a:lnTo>
                <a:lnTo>
                  <a:pt x="2133117" y="314949"/>
                </a:lnTo>
                <a:lnTo>
                  <a:pt x="2119121" y="300795"/>
                </a:lnTo>
                <a:lnTo>
                  <a:pt x="2110327" y="275646"/>
                </a:lnTo>
                <a:lnTo>
                  <a:pt x="2107276" y="238223"/>
                </a:lnTo>
                <a:lnTo>
                  <a:pt x="2107276" y="228275"/>
                </a:lnTo>
                <a:lnTo>
                  <a:pt x="2110327" y="191079"/>
                </a:lnTo>
                <a:lnTo>
                  <a:pt x="2119121" y="165908"/>
                </a:lnTo>
                <a:lnTo>
                  <a:pt x="2133117" y="151633"/>
                </a:lnTo>
                <a:lnTo>
                  <a:pt x="2151777" y="147126"/>
                </a:lnTo>
                <a:lnTo>
                  <a:pt x="2267043" y="147126"/>
                </a:lnTo>
                <a:lnTo>
                  <a:pt x="2238266" y="118219"/>
                </a:lnTo>
                <a:lnTo>
                  <a:pt x="2199345" y="99348"/>
                </a:lnTo>
                <a:lnTo>
                  <a:pt x="2151777" y="92667"/>
                </a:lnTo>
                <a:close/>
              </a:path>
              <a:path w="3009900" h="470535">
                <a:moveTo>
                  <a:pt x="2267043" y="147126"/>
                </a:moveTo>
                <a:lnTo>
                  <a:pt x="2151777" y="147126"/>
                </a:lnTo>
                <a:lnTo>
                  <a:pt x="2170436" y="151633"/>
                </a:lnTo>
                <a:lnTo>
                  <a:pt x="2184433" y="165908"/>
                </a:lnTo>
                <a:lnTo>
                  <a:pt x="2193227" y="191079"/>
                </a:lnTo>
                <a:lnTo>
                  <a:pt x="2196278" y="228275"/>
                </a:lnTo>
                <a:lnTo>
                  <a:pt x="2196278" y="238223"/>
                </a:lnTo>
                <a:lnTo>
                  <a:pt x="2193227" y="275646"/>
                </a:lnTo>
                <a:lnTo>
                  <a:pt x="2184433" y="300795"/>
                </a:lnTo>
                <a:lnTo>
                  <a:pt x="2170436" y="314949"/>
                </a:lnTo>
                <a:lnTo>
                  <a:pt x="2151777" y="319382"/>
                </a:lnTo>
                <a:lnTo>
                  <a:pt x="2267495" y="319382"/>
                </a:lnTo>
                <a:lnTo>
                  <a:pt x="2285748" y="281535"/>
                </a:lnTo>
                <a:lnTo>
                  <a:pt x="2292097" y="236652"/>
                </a:lnTo>
                <a:lnTo>
                  <a:pt x="2292097" y="230369"/>
                </a:lnTo>
                <a:lnTo>
                  <a:pt x="2285748" y="185490"/>
                </a:lnTo>
                <a:lnTo>
                  <a:pt x="2267436" y="147520"/>
                </a:lnTo>
                <a:lnTo>
                  <a:pt x="2267043" y="147126"/>
                </a:lnTo>
                <a:close/>
              </a:path>
              <a:path w="3009900" h="470535">
                <a:moveTo>
                  <a:pt x="2421402" y="0"/>
                </a:moveTo>
                <a:lnTo>
                  <a:pt x="2329248" y="0"/>
                </a:lnTo>
                <a:lnTo>
                  <a:pt x="2329248" y="366501"/>
                </a:lnTo>
                <a:lnTo>
                  <a:pt x="2421402" y="366501"/>
                </a:lnTo>
                <a:lnTo>
                  <a:pt x="2421402" y="0"/>
                </a:lnTo>
                <a:close/>
              </a:path>
              <a:path w="3009900" h="470535">
                <a:moveTo>
                  <a:pt x="2594172" y="92667"/>
                </a:moveTo>
                <a:lnTo>
                  <a:pt x="2550115" y="99198"/>
                </a:lnTo>
                <a:lnTo>
                  <a:pt x="2512742" y="117767"/>
                </a:lnTo>
                <a:lnTo>
                  <a:pt x="2483838" y="146842"/>
                </a:lnTo>
                <a:lnTo>
                  <a:pt x="2465187" y="184887"/>
                </a:lnTo>
                <a:lnTo>
                  <a:pt x="2458574" y="230369"/>
                </a:lnTo>
                <a:lnTo>
                  <a:pt x="2458574" y="236652"/>
                </a:lnTo>
                <a:lnTo>
                  <a:pt x="2465296" y="283345"/>
                </a:lnTo>
                <a:lnTo>
                  <a:pt x="2484458" y="321541"/>
                </a:lnTo>
                <a:lnTo>
                  <a:pt x="2514551" y="350162"/>
                </a:lnTo>
                <a:lnTo>
                  <a:pt x="2554068" y="368126"/>
                </a:lnTo>
                <a:lnTo>
                  <a:pt x="2601501" y="374355"/>
                </a:lnTo>
                <a:lnTo>
                  <a:pt x="2642696" y="369250"/>
                </a:lnTo>
                <a:lnTo>
                  <a:pt x="2678144" y="354722"/>
                </a:lnTo>
                <a:lnTo>
                  <a:pt x="2706425" y="331948"/>
                </a:lnTo>
                <a:lnTo>
                  <a:pt x="2714716" y="319382"/>
                </a:lnTo>
                <a:lnTo>
                  <a:pt x="2604643" y="319382"/>
                </a:lnTo>
                <a:lnTo>
                  <a:pt x="2583938" y="315652"/>
                </a:lnTo>
                <a:lnTo>
                  <a:pt x="2567798" y="303675"/>
                </a:lnTo>
                <a:lnTo>
                  <a:pt x="2556861" y="282272"/>
                </a:lnTo>
                <a:lnTo>
                  <a:pt x="2551765" y="250264"/>
                </a:lnTo>
                <a:lnTo>
                  <a:pt x="2727686" y="250264"/>
                </a:lnTo>
                <a:lnTo>
                  <a:pt x="2727686" y="233511"/>
                </a:lnTo>
                <a:lnTo>
                  <a:pt x="2724331" y="204716"/>
                </a:lnTo>
                <a:lnTo>
                  <a:pt x="2552288" y="204716"/>
                </a:lnTo>
                <a:lnTo>
                  <a:pt x="2557524" y="177663"/>
                </a:lnTo>
                <a:lnTo>
                  <a:pt x="2566686" y="159495"/>
                </a:lnTo>
                <a:lnTo>
                  <a:pt x="2579382" y="149277"/>
                </a:lnTo>
                <a:lnTo>
                  <a:pt x="2595219" y="146079"/>
                </a:lnTo>
                <a:lnTo>
                  <a:pt x="2705480" y="146079"/>
                </a:lnTo>
                <a:lnTo>
                  <a:pt x="2705420" y="145937"/>
                </a:lnTo>
                <a:lnTo>
                  <a:pt x="2678265" y="116913"/>
                </a:lnTo>
                <a:lnTo>
                  <a:pt x="2641032" y="98871"/>
                </a:lnTo>
                <a:lnTo>
                  <a:pt x="2594172" y="92667"/>
                </a:lnTo>
                <a:close/>
              </a:path>
              <a:path w="3009900" h="470535">
                <a:moveTo>
                  <a:pt x="2662243" y="276965"/>
                </a:moveTo>
                <a:lnTo>
                  <a:pt x="2648238" y="296408"/>
                </a:lnTo>
                <a:lnTo>
                  <a:pt x="2633839" y="309565"/>
                </a:lnTo>
                <a:lnTo>
                  <a:pt x="2619243" y="317026"/>
                </a:lnTo>
                <a:lnTo>
                  <a:pt x="2604643" y="319382"/>
                </a:lnTo>
                <a:lnTo>
                  <a:pt x="2714716" y="319382"/>
                </a:lnTo>
                <a:lnTo>
                  <a:pt x="2726115" y="302105"/>
                </a:lnTo>
                <a:lnTo>
                  <a:pt x="2662243" y="276965"/>
                </a:lnTo>
                <a:close/>
              </a:path>
              <a:path w="3009900" h="470535">
                <a:moveTo>
                  <a:pt x="2705480" y="146079"/>
                </a:moveTo>
                <a:lnTo>
                  <a:pt x="2595219" y="146079"/>
                </a:lnTo>
                <a:lnTo>
                  <a:pt x="2611758" y="149056"/>
                </a:lnTo>
                <a:lnTo>
                  <a:pt x="2623827" y="158906"/>
                </a:lnTo>
                <a:lnTo>
                  <a:pt x="2631673" y="177001"/>
                </a:lnTo>
                <a:lnTo>
                  <a:pt x="2635542" y="204716"/>
                </a:lnTo>
                <a:lnTo>
                  <a:pt x="2724331" y="204716"/>
                </a:lnTo>
                <a:lnTo>
                  <a:pt x="2722044" y="185088"/>
                </a:lnTo>
                <a:lnTo>
                  <a:pt x="2705480" y="146079"/>
                </a:lnTo>
                <a:close/>
              </a:path>
              <a:path w="3009900" h="470535">
                <a:moveTo>
                  <a:pt x="2757518" y="406814"/>
                </a:moveTo>
                <a:lnTo>
                  <a:pt x="2757518" y="464938"/>
                </a:lnTo>
                <a:lnTo>
                  <a:pt x="2770843" y="467081"/>
                </a:lnTo>
                <a:lnTo>
                  <a:pt x="2784415" y="468734"/>
                </a:lnTo>
                <a:lnTo>
                  <a:pt x="2797495" y="469797"/>
                </a:lnTo>
                <a:lnTo>
                  <a:pt x="2809349" y="470174"/>
                </a:lnTo>
                <a:lnTo>
                  <a:pt x="2851936" y="465592"/>
                </a:lnTo>
                <a:lnTo>
                  <a:pt x="2884217" y="450801"/>
                </a:lnTo>
                <a:lnTo>
                  <a:pt x="2907861" y="424228"/>
                </a:lnTo>
                <a:lnTo>
                  <a:pt x="2913823" y="409956"/>
                </a:lnTo>
                <a:lnTo>
                  <a:pt x="2797831" y="409956"/>
                </a:lnTo>
                <a:lnTo>
                  <a:pt x="2788219" y="409759"/>
                </a:lnTo>
                <a:lnTo>
                  <a:pt x="2777870" y="409170"/>
                </a:lnTo>
                <a:lnTo>
                  <a:pt x="2767424" y="408189"/>
                </a:lnTo>
                <a:lnTo>
                  <a:pt x="2757518" y="406814"/>
                </a:lnTo>
                <a:close/>
              </a:path>
              <a:path w="3009900" h="470535">
                <a:moveTo>
                  <a:pt x="2830814" y="100520"/>
                </a:moveTo>
                <a:lnTo>
                  <a:pt x="2732901" y="100520"/>
                </a:lnTo>
                <a:lnTo>
                  <a:pt x="2836049" y="388490"/>
                </a:lnTo>
                <a:lnTo>
                  <a:pt x="2836049" y="389014"/>
                </a:lnTo>
                <a:lnTo>
                  <a:pt x="2830519" y="398912"/>
                </a:lnTo>
                <a:lnTo>
                  <a:pt x="2822830" y="405375"/>
                </a:lnTo>
                <a:lnTo>
                  <a:pt x="2812195" y="408892"/>
                </a:lnTo>
                <a:lnTo>
                  <a:pt x="2797831" y="409956"/>
                </a:lnTo>
                <a:lnTo>
                  <a:pt x="2913823" y="409956"/>
                </a:lnTo>
                <a:lnTo>
                  <a:pt x="2924539" y="384302"/>
                </a:lnTo>
                <a:lnTo>
                  <a:pt x="2953017" y="289017"/>
                </a:lnTo>
                <a:lnTo>
                  <a:pt x="2882645" y="289017"/>
                </a:lnTo>
                <a:lnTo>
                  <a:pt x="2830814" y="100520"/>
                </a:lnTo>
                <a:close/>
              </a:path>
              <a:path w="3009900" h="470535">
                <a:moveTo>
                  <a:pt x="3009353" y="100520"/>
                </a:moveTo>
                <a:lnTo>
                  <a:pt x="2926633" y="100520"/>
                </a:lnTo>
                <a:lnTo>
                  <a:pt x="2882645" y="289017"/>
                </a:lnTo>
                <a:lnTo>
                  <a:pt x="2953017" y="289017"/>
                </a:lnTo>
                <a:lnTo>
                  <a:pt x="3009353" y="100520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225795" y="2565412"/>
            <a:ext cx="11572257" cy="38485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86225" y="3036607"/>
            <a:ext cx="12994421" cy="382333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3954331" y="3754837"/>
            <a:ext cx="3364229" cy="374650"/>
          </a:xfrm>
          <a:custGeom>
            <a:avLst/>
            <a:gdLst/>
            <a:ahLst/>
            <a:cxnLst/>
            <a:rect l="l" t="t" r="r" b="b"/>
            <a:pathLst>
              <a:path w="3364229" h="374650">
                <a:moveTo>
                  <a:pt x="178539" y="0"/>
                </a:moveTo>
                <a:lnTo>
                  <a:pt x="0" y="0"/>
                </a:lnTo>
                <a:lnTo>
                  <a:pt x="0" y="366501"/>
                </a:lnTo>
                <a:lnTo>
                  <a:pt x="177491" y="366501"/>
                </a:lnTo>
                <a:lnTo>
                  <a:pt x="233774" y="360031"/>
                </a:lnTo>
                <a:lnTo>
                  <a:pt x="275923" y="341043"/>
                </a:lnTo>
                <a:lnTo>
                  <a:pt x="302366" y="310175"/>
                </a:lnTo>
                <a:lnTo>
                  <a:pt x="303438" y="305247"/>
                </a:lnTo>
                <a:lnTo>
                  <a:pt x="100530" y="305247"/>
                </a:lnTo>
                <a:lnTo>
                  <a:pt x="100530" y="209951"/>
                </a:lnTo>
                <a:lnTo>
                  <a:pt x="290905" y="209951"/>
                </a:lnTo>
                <a:lnTo>
                  <a:pt x="290194" y="208773"/>
                </a:lnTo>
                <a:lnTo>
                  <a:pt x="262050" y="189288"/>
                </a:lnTo>
                <a:lnTo>
                  <a:pt x="220946" y="178539"/>
                </a:lnTo>
                <a:lnTo>
                  <a:pt x="255776" y="166693"/>
                </a:lnTo>
                <a:lnTo>
                  <a:pt x="278926" y="149220"/>
                </a:lnTo>
                <a:lnTo>
                  <a:pt x="100530" y="149220"/>
                </a:lnTo>
                <a:lnTo>
                  <a:pt x="100530" y="61254"/>
                </a:lnTo>
                <a:lnTo>
                  <a:pt x="294974" y="61254"/>
                </a:lnTo>
                <a:lnTo>
                  <a:pt x="294064" y="56321"/>
                </a:lnTo>
                <a:lnTo>
                  <a:pt x="272197" y="26504"/>
                </a:lnTo>
                <a:lnTo>
                  <a:pt x="234130" y="6994"/>
                </a:lnTo>
                <a:lnTo>
                  <a:pt x="178539" y="0"/>
                </a:lnTo>
                <a:close/>
              </a:path>
              <a:path w="3364229" h="374650">
                <a:moveTo>
                  <a:pt x="290905" y="209951"/>
                </a:moveTo>
                <a:lnTo>
                  <a:pt x="152361" y="209951"/>
                </a:lnTo>
                <a:lnTo>
                  <a:pt x="177074" y="212683"/>
                </a:lnTo>
                <a:lnTo>
                  <a:pt x="194179" y="221207"/>
                </a:lnTo>
                <a:lnTo>
                  <a:pt x="204119" y="236014"/>
                </a:lnTo>
                <a:lnTo>
                  <a:pt x="207334" y="257594"/>
                </a:lnTo>
                <a:lnTo>
                  <a:pt x="204119" y="279180"/>
                </a:lnTo>
                <a:lnTo>
                  <a:pt x="194179" y="293989"/>
                </a:lnTo>
                <a:lnTo>
                  <a:pt x="177074" y="302514"/>
                </a:lnTo>
                <a:lnTo>
                  <a:pt x="152361" y="305247"/>
                </a:lnTo>
                <a:lnTo>
                  <a:pt x="303438" y="305247"/>
                </a:lnTo>
                <a:lnTo>
                  <a:pt x="311529" y="268065"/>
                </a:lnTo>
                <a:lnTo>
                  <a:pt x="306359" y="235523"/>
                </a:lnTo>
                <a:lnTo>
                  <a:pt x="290905" y="209951"/>
                </a:lnTo>
                <a:close/>
              </a:path>
              <a:path w="3364229" h="374650">
                <a:moveTo>
                  <a:pt x="294974" y="61254"/>
                </a:moveTo>
                <a:lnTo>
                  <a:pt x="149220" y="61254"/>
                </a:lnTo>
                <a:lnTo>
                  <a:pt x="171487" y="63929"/>
                </a:lnTo>
                <a:lnTo>
                  <a:pt x="186784" y="72052"/>
                </a:lnTo>
                <a:lnTo>
                  <a:pt x="195603" y="85771"/>
                </a:lnTo>
                <a:lnTo>
                  <a:pt x="198433" y="105232"/>
                </a:lnTo>
                <a:lnTo>
                  <a:pt x="195603" y="124699"/>
                </a:lnTo>
                <a:lnTo>
                  <a:pt x="186784" y="138421"/>
                </a:lnTo>
                <a:lnTo>
                  <a:pt x="171487" y="146545"/>
                </a:lnTo>
                <a:lnTo>
                  <a:pt x="149220" y="149220"/>
                </a:lnTo>
                <a:lnTo>
                  <a:pt x="278926" y="149220"/>
                </a:lnTo>
                <a:lnTo>
                  <a:pt x="280835" y="147779"/>
                </a:lnTo>
                <a:lnTo>
                  <a:pt x="295978" y="123169"/>
                </a:lnTo>
                <a:lnTo>
                  <a:pt x="301058" y="94237"/>
                </a:lnTo>
                <a:lnTo>
                  <a:pt x="294974" y="61254"/>
                </a:lnTo>
                <a:close/>
              </a:path>
              <a:path w="3364229" h="374650">
                <a:moveTo>
                  <a:pt x="439264" y="100520"/>
                </a:moveTo>
                <a:lnTo>
                  <a:pt x="347109" y="100520"/>
                </a:lnTo>
                <a:lnTo>
                  <a:pt x="347109" y="366501"/>
                </a:lnTo>
                <a:lnTo>
                  <a:pt x="439264" y="366501"/>
                </a:lnTo>
                <a:lnTo>
                  <a:pt x="439264" y="245552"/>
                </a:lnTo>
                <a:lnTo>
                  <a:pt x="443018" y="216823"/>
                </a:lnTo>
                <a:lnTo>
                  <a:pt x="454381" y="197517"/>
                </a:lnTo>
                <a:lnTo>
                  <a:pt x="473498" y="186654"/>
                </a:lnTo>
                <a:lnTo>
                  <a:pt x="500518" y="183250"/>
                </a:lnTo>
                <a:lnTo>
                  <a:pt x="529837" y="183250"/>
                </a:lnTo>
                <a:lnTo>
                  <a:pt x="529837" y="164926"/>
                </a:lnTo>
                <a:lnTo>
                  <a:pt x="439264" y="164926"/>
                </a:lnTo>
                <a:lnTo>
                  <a:pt x="439264" y="100520"/>
                </a:lnTo>
                <a:close/>
              </a:path>
              <a:path w="3364229" h="374650">
                <a:moveTo>
                  <a:pt x="529837" y="183250"/>
                </a:moveTo>
                <a:lnTo>
                  <a:pt x="500518" y="183250"/>
                </a:lnTo>
                <a:lnTo>
                  <a:pt x="507087" y="183512"/>
                </a:lnTo>
                <a:lnTo>
                  <a:pt x="514981" y="184167"/>
                </a:lnTo>
                <a:lnTo>
                  <a:pt x="522973" y="185017"/>
                </a:lnTo>
                <a:lnTo>
                  <a:pt x="529837" y="185868"/>
                </a:lnTo>
                <a:lnTo>
                  <a:pt x="529837" y="183250"/>
                </a:lnTo>
                <a:close/>
              </a:path>
              <a:path w="3364229" h="374650">
                <a:moveTo>
                  <a:pt x="520937" y="96332"/>
                </a:moveTo>
                <a:lnTo>
                  <a:pt x="515701" y="96332"/>
                </a:lnTo>
                <a:lnTo>
                  <a:pt x="490726" y="100423"/>
                </a:lnTo>
                <a:lnTo>
                  <a:pt x="469433" y="112959"/>
                </a:lnTo>
                <a:lnTo>
                  <a:pt x="452164" y="134330"/>
                </a:lnTo>
                <a:lnTo>
                  <a:pt x="439264" y="164926"/>
                </a:lnTo>
                <a:lnTo>
                  <a:pt x="529837" y="164926"/>
                </a:lnTo>
                <a:lnTo>
                  <a:pt x="529837" y="97902"/>
                </a:lnTo>
                <a:lnTo>
                  <a:pt x="525648" y="96855"/>
                </a:lnTo>
                <a:lnTo>
                  <a:pt x="520937" y="96332"/>
                </a:lnTo>
                <a:close/>
              </a:path>
              <a:path w="3364229" h="374650">
                <a:moveTo>
                  <a:pt x="784509" y="153932"/>
                </a:moveTo>
                <a:lnTo>
                  <a:pt x="669100" y="153932"/>
                </a:lnTo>
                <a:lnTo>
                  <a:pt x="683612" y="156280"/>
                </a:lnTo>
                <a:lnTo>
                  <a:pt x="694099" y="163290"/>
                </a:lnTo>
                <a:lnTo>
                  <a:pt x="700463" y="174915"/>
                </a:lnTo>
                <a:lnTo>
                  <a:pt x="702606" y="191104"/>
                </a:lnTo>
                <a:lnTo>
                  <a:pt x="702606" y="201051"/>
                </a:lnTo>
                <a:lnTo>
                  <a:pt x="693706" y="201575"/>
                </a:lnTo>
                <a:lnTo>
                  <a:pt x="614825" y="210287"/>
                </a:lnTo>
                <a:lnTo>
                  <a:pt x="566868" y="229258"/>
                </a:lnTo>
                <a:lnTo>
                  <a:pt x="543062" y="257165"/>
                </a:lnTo>
                <a:lnTo>
                  <a:pt x="536632" y="292682"/>
                </a:lnTo>
                <a:lnTo>
                  <a:pt x="543226" y="325575"/>
                </a:lnTo>
                <a:lnTo>
                  <a:pt x="561501" y="350468"/>
                </a:lnTo>
                <a:lnTo>
                  <a:pt x="589199" y="366231"/>
                </a:lnTo>
                <a:lnTo>
                  <a:pt x="624064" y="371737"/>
                </a:lnTo>
                <a:lnTo>
                  <a:pt x="650215" y="369054"/>
                </a:lnTo>
                <a:lnTo>
                  <a:pt x="672632" y="360873"/>
                </a:lnTo>
                <a:lnTo>
                  <a:pt x="690925" y="346999"/>
                </a:lnTo>
                <a:lnTo>
                  <a:pt x="704701" y="327236"/>
                </a:lnTo>
                <a:lnTo>
                  <a:pt x="794750" y="327236"/>
                </a:lnTo>
                <a:lnTo>
                  <a:pt x="794750" y="317288"/>
                </a:lnTo>
                <a:lnTo>
                  <a:pt x="660723" y="317288"/>
                </a:lnTo>
                <a:lnTo>
                  <a:pt x="648524" y="315268"/>
                </a:lnTo>
                <a:lnTo>
                  <a:pt x="638532" y="309370"/>
                </a:lnTo>
                <a:lnTo>
                  <a:pt x="631780" y="299840"/>
                </a:lnTo>
                <a:lnTo>
                  <a:pt x="629300" y="286923"/>
                </a:lnTo>
                <a:lnTo>
                  <a:pt x="632263" y="271906"/>
                </a:lnTo>
                <a:lnTo>
                  <a:pt x="643179" y="259493"/>
                </a:lnTo>
                <a:lnTo>
                  <a:pt x="665090" y="250322"/>
                </a:lnTo>
                <a:lnTo>
                  <a:pt x="701036" y="245029"/>
                </a:lnTo>
                <a:lnTo>
                  <a:pt x="794750" y="245029"/>
                </a:lnTo>
                <a:lnTo>
                  <a:pt x="794750" y="208904"/>
                </a:lnTo>
                <a:lnTo>
                  <a:pt x="787257" y="158274"/>
                </a:lnTo>
                <a:lnTo>
                  <a:pt x="784509" y="153932"/>
                </a:lnTo>
                <a:close/>
              </a:path>
              <a:path w="3364229" h="374650">
                <a:moveTo>
                  <a:pt x="794750" y="327236"/>
                </a:moveTo>
                <a:lnTo>
                  <a:pt x="704701" y="327236"/>
                </a:lnTo>
                <a:lnTo>
                  <a:pt x="704701" y="366501"/>
                </a:lnTo>
                <a:lnTo>
                  <a:pt x="794750" y="366501"/>
                </a:lnTo>
                <a:lnTo>
                  <a:pt x="794750" y="327236"/>
                </a:lnTo>
                <a:close/>
              </a:path>
              <a:path w="3364229" h="374650">
                <a:moveTo>
                  <a:pt x="794750" y="245029"/>
                </a:moveTo>
                <a:lnTo>
                  <a:pt x="702606" y="245029"/>
                </a:lnTo>
                <a:lnTo>
                  <a:pt x="702606" y="268588"/>
                </a:lnTo>
                <a:lnTo>
                  <a:pt x="699596" y="289454"/>
                </a:lnTo>
                <a:lnTo>
                  <a:pt x="691088" y="304722"/>
                </a:lnTo>
                <a:lnTo>
                  <a:pt x="677869" y="314098"/>
                </a:lnTo>
                <a:lnTo>
                  <a:pt x="660723" y="317288"/>
                </a:lnTo>
                <a:lnTo>
                  <a:pt x="794750" y="317288"/>
                </a:lnTo>
                <a:lnTo>
                  <a:pt x="794750" y="245029"/>
                </a:lnTo>
                <a:close/>
              </a:path>
              <a:path w="3364229" h="374650">
                <a:moveTo>
                  <a:pt x="668576" y="92667"/>
                </a:moveTo>
                <a:lnTo>
                  <a:pt x="622408" y="98976"/>
                </a:lnTo>
                <a:lnTo>
                  <a:pt x="587483" y="116428"/>
                </a:lnTo>
                <a:lnTo>
                  <a:pt x="563652" y="142813"/>
                </a:lnTo>
                <a:lnTo>
                  <a:pt x="550768" y="175921"/>
                </a:lnTo>
                <a:lnTo>
                  <a:pt x="632441" y="185868"/>
                </a:lnTo>
                <a:lnTo>
                  <a:pt x="638095" y="172043"/>
                </a:lnTo>
                <a:lnTo>
                  <a:pt x="645862" y="162047"/>
                </a:lnTo>
                <a:lnTo>
                  <a:pt x="656083" y="155977"/>
                </a:lnTo>
                <a:lnTo>
                  <a:pt x="669100" y="153932"/>
                </a:lnTo>
                <a:lnTo>
                  <a:pt x="784509" y="153932"/>
                </a:lnTo>
                <a:lnTo>
                  <a:pt x="764254" y="121925"/>
                </a:lnTo>
                <a:lnTo>
                  <a:pt x="724955" y="100006"/>
                </a:lnTo>
                <a:lnTo>
                  <a:pt x="668576" y="92667"/>
                </a:lnTo>
                <a:close/>
              </a:path>
              <a:path w="3364229" h="374650">
                <a:moveTo>
                  <a:pt x="929301" y="100520"/>
                </a:moveTo>
                <a:lnTo>
                  <a:pt x="837147" y="100520"/>
                </a:lnTo>
                <a:lnTo>
                  <a:pt x="837147" y="366501"/>
                </a:lnTo>
                <a:lnTo>
                  <a:pt x="929301" y="366501"/>
                </a:lnTo>
                <a:lnTo>
                  <a:pt x="929301" y="210998"/>
                </a:lnTo>
                <a:lnTo>
                  <a:pt x="932001" y="190277"/>
                </a:lnTo>
                <a:lnTo>
                  <a:pt x="939903" y="174808"/>
                </a:lnTo>
                <a:lnTo>
                  <a:pt x="952713" y="165131"/>
                </a:lnTo>
                <a:lnTo>
                  <a:pt x="970138" y="161785"/>
                </a:lnTo>
                <a:lnTo>
                  <a:pt x="1091932" y="161785"/>
                </a:lnTo>
                <a:lnTo>
                  <a:pt x="1090260" y="149218"/>
                </a:lnTo>
                <a:lnTo>
                  <a:pt x="1088904" y="146602"/>
                </a:lnTo>
                <a:lnTo>
                  <a:pt x="929301" y="146602"/>
                </a:lnTo>
                <a:lnTo>
                  <a:pt x="929301" y="100520"/>
                </a:lnTo>
                <a:close/>
              </a:path>
              <a:path w="3364229" h="374650">
                <a:moveTo>
                  <a:pt x="1091932" y="161785"/>
                </a:moveTo>
                <a:lnTo>
                  <a:pt x="970138" y="161785"/>
                </a:lnTo>
                <a:lnTo>
                  <a:pt x="984789" y="164247"/>
                </a:lnTo>
                <a:lnTo>
                  <a:pt x="995071" y="171667"/>
                </a:lnTo>
                <a:lnTo>
                  <a:pt x="1001133" y="184093"/>
                </a:lnTo>
                <a:lnTo>
                  <a:pt x="1003121" y="201575"/>
                </a:lnTo>
                <a:lnTo>
                  <a:pt x="1003121" y="366501"/>
                </a:lnTo>
                <a:lnTo>
                  <a:pt x="1095275" y="366501"/>
                </a:lnTo>
                <a:lnTo>
                  <a:pt x="1095275" y="186915"/>
                </a:lnTo>
                <a:lnTo>
                  <a:pt x="1091932" y="161785"/>
                </a:lnTo>
                <a:close/>
              </a:path>
              <a:path w="3364229" h="374650">
                <a:moveTo>
                  <a:pt x="1009927" y="92667"/>
                </a:moveTo>
                <a:lnTo>
                  <a:pt x="984224" y="95792"/>
                </a:lnTo>
                <a:lnTo>
                  <a:pt x="962153" y="105495"/>
                </a:lnTo>
                <a:lnTo>
                  <a:pt x="943813" y="122268"/>
                </a:lnTo>
                <a:lnTo>
                  <a:pt x="929301" y="146602"/>
                </a:lnTo>
                <a:lnTo>
                  <a:pt x="1088904" y="146602"/>
                </a:lnTo>
                <a:lnTo>
                  <a:pt x="1074790" y="119373"/>
                </a:lnTo>
                <a:lnTo>
                  <a:pt x="1048225" y="99736"/>
                </a:lnTo>
                <a:lnTo>
                  <a:pt x="1009927" y="92667"/>
                </a:lnTo>
                <a:close/>
              </a:path>
              <a:path w="3364229" h="374650">
                <a:moveTo>
                  <a:pt x="1233480" y="92667"/>
                </a:moveTo>
                <a:lnTo>
                  <a:pt x="1189926" y="102959"/>
                </a:lnTo>
                <a:lnTo>
                  <a:pt x="1156383" y="131414"/>
                </a:lnTo>
                <a:lnTo>
                  <a:pt x="1134816" y="174398"/>
                </a:lnTo>
                <a:lnTo>
                  <a:pt x="1127190" y="228275"/>
                </a:lnTo>
                <a:lnTo>
                  <a:pt x="1127190" y="238223"/>
                </a:lnTo>
                <a:lnTo>
                  <a:pt x="1134816" y="292407"/>
                </a:lnTo>
                <a:lnTo>
                  <a:pt x="1156383" y="335546"/>
                </a:lnTo>
                <a:lnTo>
                  <a:pt x="1189926" y="364055"/>
                </a:lnTo>
                <a:lnTo>
                  <a:pt x="1233480" y="374355"/>
                </a:lnTo>
                <a:lnTo>
                  <a:pt x="1258308" y="370952"/>
                </a:lnTo>
                <a:lnTo>
                  <a:pt x="1279748" y="361266"/>
                </a:lnTo>
                <a:lnTo>
                  <a:pt x="1297165" y="346083"/>
                </a:lnTo>
                <a:lnTo>
                  <a:pt x="1309918" y="326189"/>
                </a:lnTo>
                <a:lnTo>
                  <a:pt x="1402072" y="326189"/>
                </a:lnTo>
                <a:lnTo>
                  <a:pt x="1402072" y="319382"/>
                </a:lnTo>
                <a:lnTo>
                  <a:pt x="1267511" y="319382"/>
                </a:lnTo>
                <a:lnTo>
                  <a:pt x="1248851" y="314949"/>
                </a:lnTo>
                <a:lnTo>
                  <a:pt x="1234855" y="300795"/>
                </a:lnTo>
                <a:lnTo>
                  <a:pt x="1226061" y="275646"/>
                </a:lnTo>
                <a:lnTo>
                  <a:pt x="1223009" y="238223"/>
                </a:lnTo>
                <a:lnTo>
                  <a:pt x="1223009" y="228275"/>
                </a:lnTo>
                <a:lnTo>
                  <a:pt x="1234855" y="165908"/>
                </a:lnTo>
                <a:lnTo>
                  <a:pt x="1402072" y="147126"/>
                </a:lnTo>
                <a:lnTo>
                  <a:pt x="1402072" y="140843"/>
                </a:lnTo>
                <a:lnTo>
                  <a:pt x="1309918" y="140843"/>
                </a:lnTo>
                <a:lnTo>
                  <a:pt x="1297165" y="120943"/>
                </a:lnTo>
                <a:lnTo>
                  <a:pt x="1279748" y="105757"/>
                </a:lnTo>
                <a:lnTo>
                  <a:pt x="1258308" y="96070"/>
                </a:lnTo>
                <a:lnTo>
                  <a:pt x="1233480" y="92667"/>
                </a:lnTo>
                <a:close/>
              </a:path>
              <a:path w="3364229" h="374650">
                <a:moveTo>
                  <a:pt x="1402072" y="326189"/>
                </a:moveTo>
                <a:lnTo>
                  <a:pt x="1309918" y="326189"/>
                </a:lnTo>
                <a:lnTo>
                  <a:pt x="1309918" y="366501"/>
                </a:lnTo>
                <a:lnTo>
                  <a:pt x="1402072" y="366501"/>
                </a:lnTo>
                <a:lnTo>
                  <a:pt x="1402072" y="326189"/>
                </a:lnTo>
                <a:close/>
              </a:path>
              <a:path w="3364229" h="374650">
                <a:moveTo>
                  <a:pt x="1402072" y="147126"/>
                </a:moveTo>
                <a:lnTo>
                  <a:pt x="1267511" y="147126"/>
                </a:lnTo>
                <a:lnTo>
                  <a:pt x="1285507" y="151928"/>
                </a:lnTo>
                <a:lnTo>
                  <a:pt x="1299578" y="166693"/>
                </a:lnTo>
                <a:lnTo>
                  <a:pt x="1308740" y="191963"/>
                </a:lnTo>
                <a:lnTo>
                  <a:pt x="1312012" y="228275"/>
                </a:lnTo>
                <a:lnTo>
                  <a:pt x="1312012" y="238223"/>
                </a:lnTo>
                <a:lnTo>
                  <a:pt x="1308740" y="274762"/>
                </a:lnTo>
                <a:lnTo>
                  <a:pt x="1299578" y="300010"/>
                </a:lnTo>
                <a:lnTo>
                  <a:pt x="1285507" y="314654"/>
                </a:lnTo>
                <a:lnTo>
                  <a:pt x="1267511" y="319382"/>
                </a:lnTo>
                <a:lnTo>
                  <a:pt x="1402072" y="319382"/>
                </a:lnTo>
                <a:lnTo>
                  <a:pt x="1402072" y="147126"/>
                </a:lnTo>
                <a:close/>
              </a:path>
              <a:path w="3364229" h="374650">
                <a:moveTo>
                  <a:pt x="1402072" y="0"/>
                </a:moveTo>
                <a:lnTo>
                  <a:pt x="1309918" y="0"/>
                </a:lnTo>
                <a:lnTo>
                  <a:pt x="1309918" y="140843"/>
                </a:lnTo>
                <a:lnTo>
                  <a:pt x="1402072" y="140843"/>
                </a:lnTo>
                <a:lnTo>
                  <a:pt x="1402072" y="0"/>
                </a:lnTo>
                <a:close/>
              </a:path>
              <a:path w="3364229" h="374650">
                <a:moveTo>
                  <a:pt x="1576925" y="92667"/>
                </a:moveTo>
                <a:lnTo>
                  <a:pt x="1529362" y="99348"/>
                </a:lnTo>
                <a:lnTo>
                  <a:pt x="1490444" y="118219"/>
                </a:lnTo>
                <a:lnTo>
                  <a:pt x="1461276" y="147520"/>
                </a:lnTo>
                <a:lnTo>
                  <a:pt x="1442965" y="185490"/>
                </a:lnTo>
                <a:lnTo>
                  <a:pt x="1436615" y="230369"/>
                </a:lnTo>
                <a:lnTo>
                  <a:pt x="1436615" y="236652"/>
                </a:lnTo>
                <a:lnTo>
                  <a:pt x="1442965" y="281535"/>
                </a:lnTo>
                <a:lnTo>
                  <a:pt x="1461276" y="319506"/>
                </a:lnTo>
                <a:lnTo>
                  <a:pt x="1490444" y="348805"/>
                </a:lnTo>
                <a:lnTo>
                  <a:pt x="1529362" y="367674"/>
                </a:lnTo>
                <a:lnTo>
                  <a:pt x="1576925" y="374355"/>
                </a:lnTo>
                <a:lnTo>
                  <a:pt x="1624493" y="367674"/>
                </a:lnTo>
                <a:lnTo>
                  <a:pt x="1663415" y="348805"/>
                </a:lnTo>
                <a:lnTo>
                  <a:pt x="1692584" y="319506"/>
                </a:lnTo>
                <a:lnTo>
                  <a:pt x="1576925" y="319382"/>
                </a:lnTo>
                <a:lnTo>
                  <a:pt x="1558266" y="314949"/>
                </a:lnTo>
                <a:lnTo>
                  <a:pt x="1544269" y="300795"/>
                </a:lnTo>
                <a:lnTo>
                  <a:pt x="1535475" y="275646"/>
                </a:lnTo>
                <a:lnTo>
                  <a:pt x="1532424" y="238223"/>
                </a:lnTo>
                <a:lnTo>
                  <a:pt x="1532424" y="228275"/>
                </a:lnTo>
                <a:lnTo>
                  <a:pt x="1535475" y="191079"/>
                </a:lnTo>
                <a:lnTo>
                  <a:pt x="1544269" y="165908"/>
                </a:lnTo>
                <a:lnTo>
                  <a:pt x="1558266" y="151633"/>
                </a:lnTo>
                <a:lnTo>
                  <a:pt x="1576925" y="147126"/>
                </a:lnTo>
                <a:lnTo>
                  <a:pt x="1692192" y="147126"/>
                </a:lnTo>
                <a:lnTo>
                  <a:pt x="1663415" y="118219"/>
                </a:lnTo>
                <a:lnTo>
                  <a:pt x="1624493" y="99348"/>
                </a:lnTo>
                <a:lnTo>
                  <a:pt x="1576925" y="92667"/>
                </a:lnTo>
                <a:close/>
              </a:path>
              <a:path w="3364229" h="374650">
                <a:moveTo>
                  <a:pt x="1692192" y="147126"/>
                </a:moveTo>
                <a:lnTo>
                  <a:pt x="1576925" y="147126"/>
                </a:lnTo>
                <a:lnTo>
                  <a:pt x="1595591" y="151633"/>
                </a:lnTo>
                <a:lnTo>
                  <a:pt x="1609591" y="165908"/>
                </a:lnTo>
                <a:lnTo>
                  <a:pt x="1618386" y="191079"/>
                </a:lnTo>
                <a:lnTo>
                  <a:pt x="1621437" y="228275"/>
                </a:lnTo>
                <a:lnTo>
                  <a:pt x="1621437" y="238223"/>
                </a:lnTo>
                <a:lnTo>
                  <a:pt x="1618386" y="275646"/>
                </a:lnTo>
                <a:lnTo>
                  <a:pt x="1609591" y="300795"/>
                </a:lnTo>
                <a:lnTo>
                  <a:pt x="1595591" y="314949"/>
                </a:lnTo>
                <a:lnTo>
                  <a:pt x="1576925" y="319382"/>
                </a:lnTo>
                <a:lnTo>
                  <a:pt x="1692643" y="319382"/>
                </a:lnTo>
                <a:lnTo>
                  <a:pt x="1710896" y="281535"/>
                </a:lnTo>
                <a:lnTo>
                  <a:pt x="1717246" y="236652"/>
                </a:lnTo>
                <a:lnTo>
                  <a:pt x="1717246" y="230369"/>
                </a:lnTo>
                <a:lnTo>
                  <a:pt x="1710896" y="185490"/>
                </a:lnTo>
                <a:lnTo>
                  <a:pt x="1692584" y="147520"/>
                </a:lnTo>
                <a:lnTo>
                  <a:pt x="1692192" y="147126"/>
                </a:lnTo>
                <a:close/>
              </a:path>
              <a:path w="3364229" h="374650">
                <a:moveTo>
                  <a:pt x="1843933" y="100520"/>
                </a:moveTo>
                <a:lnTo>
                  <a:pt x="1751789" y="100520"/>
                </a:lnTo>
                <a:lnTo>
                  <a:pt x="1751789" y="366501"/>
                </a:lnTo>
                <a:lnTo>
                  <a:pt x="1843933" y="366501"/>
                </a:lnTo>
                <a:lnTo>
                  <a:pt x="1843933" y="210998"/>
                </a:lnTo>
                <a:lnTo>
                  <a:pt x="1846632" y="190277"/>
                </a:lnTo>
                <a:lnTo>
                  <a:pt x="1854535" y="174808"/>
                </a:lnTo>
                <a:lnTo>
                  <a:pt x="1867345" y="165131"/>
                </a:lnTo>
                <a:lnTo>
                  <a:pt x="1884769" y="161785"/>
                </a:lnTo>
                <a:lnTo>
                  <a:pt x="2006564" y="161785"/>
                </a:lnTo>
                <a:lnTo>
                  <a:pt x="2004892" y="149218"/>
                </a:lnTo>
                <a:lnTo>
                  <a:pt x="2003536" y="146602"/>
                </a:lnTo>
                <a:lnTo>
                  <a:pt x="1843933" y="146602"/>
                </a:lnTo>
                <a:lnTo>
                  <a:pt x="1843933" y="100520"/>
                </a:lnTo>
                <a:close/>
              </a:path>
              <a:path w="3364229" h="374650">
                <a:moveTo>
                  <a:pt x="2006564" y="161785"/>
                </a:moveTo>
                <a:lnTo>
                  <a:pt x="1884769" y="161785"/>
                </a:lnTo>
                <a:lnTo>
                  <a:pt x="1899426" y="164247"/>
                </a:lnTo>
                <a:lnTo>
                  <a:pt x="1909712" y="171667"/>
                </a:lnTo>
                <a:lnTo>
                  <a:pt x="1915775" y="184093"/>
                </a:lnTo>
                <a:lnTo>
                  <a:pt x="1917763" y="201575"/>
                </a:lnTo>
                <a:lnTo>
                  <a:pt x="1917763" y="366501"/>
                </a:lnTo>
                <a:lnTo>
                  <a:pt x="2009907" y="366501"/>
                </a:lnTo>
                <a:lnTo>
                  <a:pt x="2009907" y="186915"/>
                </a:lnTo>
                <a:lnTo>
                  <a:pt x="2006564" y="161785"/>
                </a:lnTo>
                <a:close/>
              </a:path>
              <a:path w="3364229" h="374650">
                <a:moveTo>
                  <a:pt x="1924569" y="92667"/>
                </a:moveTo>
                <a:lnTo>
                  <a:pt x="1898860" y="95792"/>
                </a:lnTo>
                <a:lnTo>
                  <a:pt x="1876787" y="105495"/>
                </a:lnTo>
                <a:lnTo>
                  <a:pt x="1858445" y="122268"/>
                </a:lnTo>
                <a:lnTo>
                  <a:pt x="1843933" y="146602"/>
                </a:lnTo>
                <a:lnTo>
                  <a:pt x="2003536" y="146602"/>
                </a:lnTo>
                <a:lnTo>
                  <a:pt x="1989423" y="119373"/>
                </a:lnTo>
                <a:lnTo>
                  <a:pt x="1962862" y="99736"/>
                </a:lnTo>
                <a:lnTo>
                  <a:pt x="1924569" y="92667"/>
                </a:lnTo>
                <a:close/>
              </a:path>
              <a:path w="3364229" h="374650">
                <a:moveTo>
                  <a:pt x="2638621" y="92667"/>
                </a:moveTo>
                <a:lnTo>
                  <a:pt x="2591057" y="99348"/>
                </a:lnTo>
                <a:lnTo>
                  <a:pt x="2552136" y="118219"/>
                </a:lnTo>
                <a:lnTo>
                  <a:pt x="2522965" y="147520"/>
                </a:lnTo>
                <a:lnTo>
                  <a:pt x="2504651" y="185490"/>
                </a:lnTo>
                <a:lnTo>
                  <a:pt x="2498300" y="230369"/>
                </a:lnTo>
                <a:lnTo>
                  <a:pt x="2498300" y="236652"/>
                </a:lnTo>
                <a:lnTo>
                  <a:pt x="2504651" y="281535"/>
                </a:lnTo>
                <a:lnTo>
                  <a:pt x="2522965" y="319506"/>
                </a:lnTo>
                <a:lnTo>
                  <a:pt x="2552136" y="348805"/>
                </a:lnTo>
                <a:lnTo>
                  <a:pt x="2591057" y="367674"/>
                </a:lnTo>
                <a:lnTo>
                  <a:pt x="2638621" y="374355"/>
                </a:lnTo>
                <a:lnTo>
                  <a:pt x="2686189" y="367674"/>
                </a:lnTo>
                <a:lnTo>
                  <a:pt x="2725110" y="348805"/>
                </a:lnTo>
                <a:lnTo>
                  <a:pt x="2754279" y="319506"/>
                </a:lnTo>
                <a:lnTo>
                  <a:pt x="2638621" y="319382"/>
                </a:lnTo>
                <a:lnTo>
                  <a:pt x="2619961" y="314949"/>
                </a:lnTo>
                <a:lnTo>
                  <a:pt x="2605965" y="300795"/>
                </a:lnTo>
                <a:lnTo>
                  <a:pt x="2597171" y="275646"/>
                </a:lnTo>
                <a:lnTo>
                  <a:pt x="2594119" y="238223"/>
                </a:lnTo>
                <a:lnTo>
                  <a:pt x="2594119" y="228275"/>
                </a:lnTo>
                <a:lnTo>
                  <a:pt x="2597171" y="191079"/>
                </a:lnTo>
                <a:lnTo>
                  <a:pt x="2605965" y="165908"/>
                </a:lnTo>
                <a:lnTo>
                  <a:pt x="2619961" y="151633"/>
                </a:lnTo>
                <a:lnTo>
                  <a:pt x="2638621" y="147126"/>
                </a:lnTo>
                <a:lnTo>
                  <a:pt x="2753887" y="147126"/>
                </a:lnTo>
                <a:lnTo>
                  <a:pt x="2725110" y="118219"/>
                </a:lnTo>
                <a:lnTo>
                  <a:pt x="2686189" y="99348"/>
                </a:lnTo>
                <a:lnTo>
                  <a:pt x="2638621" y="92667"/>
                </a:lnTo>
                <a:close/>
              </a:path>
              <a:path w="3364229" h="374650">
                <a:moveTo>
                  <a:pt x="2270621" y="0"/>
                </a:moveTo>
                <a:lnTo>
                  <a:pt x="2170101" y="0"/>
                </a:lnTo>
                <a:lnTo>
                  <a:pt x="2170101" y="366501"/>
                </a:lnTo>
                <a:lnTo>
                  <a:pt x="2270621" y="366501"/>
                </a:lnTo>
                <a:lnTo>
                  <a:pt x="2270621" y="275394"/>
                </a:lnTo>
                <a:lnTo>
                  <a:pt x="2311992" y="221993"/>
                </a:lnTo>
                <a:lnTo>
                  <a:pt x="2423140" y="221993"/>
                </a:lnTo>
                <a:lnTo>
                  <a:pt x="2387568" y="158120"/>
                </a:lnTo>
                <a:lnTo>
                  <a:pt x="2270621" y="158120"/>
                </a:lnTo>
                <a:lnTo>
                  <a:pt x="2270621" y="0"/>
                </a:lnTo>
                <a:close/>
              </a:path>
              <a:path w="3364229" h="374650">
                <a:moveTo>
                  <a:pt x="2423140" y="221993"/>
                </a:moveTo>
                <a:lnTo>
                  <a:pt x="2311992" y="221993"/>
                </a:lnTo>
                <a:lnTo>
                  <a:pt x="2387382" y="366501"/>
                </a:lnTo>
                <a:lnTo>
                  <a:pt x="2503620" y="366501"/>
                </a:lnTo>
                <a:lnTo>
                  <a:pt x="2423140" y="221993"/>
                </a:lnTo>
                <a:close/>
              </a:path>
              <a:path w="3364229" h="374650">
                <a:moveTo>
                  <a:pt x="2753887" y="147126"/>
                </a:moveTo>
                <a:lnTo>
                  <a:pt x="2638621" y="147126"/>
                </a:lnTo>
                <a:lnTo>
                  <a:pt x="2657280" y="151633"/>
                </a:lnTo>
                <a:lnTo>
                  <a:pt x="2671277" y="165908"/>
                </a:lnTo>
                <a:lnTo>
                  <a:pt x="2680071" y="191079"/>
                </a:lnTo>
                <a:lnTo>
                  <a:pt x="2683122" y="228275"/>
                </a:lnTo>
                <a:lnTo>
                  <a:pt x="2683122" y="238223"/>
                </a:lnTo>
                <a:lnTo>
                  <a:pt x="2680071" y="275646"/>
                </a:lnTo>
                <a:lnTo>
                  <a:pt x="2671277" y="300795"/>
                </a:lnTo>
                <a:lnTo>
                  <a:pt x="2657280" y="314949"/>
                </a:lnTo>
                <a:lnTo>
                  <a:pt x="2638621" y="319382"/>
                </a:lnTo>
                <a:lnTo>
                  <a:pt x="2754339" y="319382"/>
                </a:lnTo>
                <a:lnTo>
                  <a:pt x="2772591" y="281535"/>
                </a:lnTo>
                <a:lnTo>
                  <a:pt x="2778941" y="236652"/>
                </a:lnTo>
                <a:lnTo>
                  <a:pt x="2778941" y="230369"/>
                </a:lnTo>
                <a:lnTo>
                  <a:pt x="2772591" y="185490"/>
                </a:lnTo>
                <a:lnTo>
                  <a:pt x="2754279" y="147520"/>
                </a:lnTo>
                <a:lnTo>
                  <a:pt x="2753887" y="147126"/>
                </a:lnTo>
                <a:close/>
              </a:path>
              <a:path w="3364229" h="374650">
                <a:moveTo>
                  <a:pt x="2492625" y="0"/>
                </a:moveTo>
                <a:lnTo>
                  <a:pt x="2384765" y="0"/>
                </a:lnTo>
                <a:lnTo>
                  <a:pt x="2270621" y="158120"/>
                </a:lnTo>
                <a:lnTo>
                  <a:pt x="2387568" y="158120"/>
                </a:lnTo>
                <a:lnTo>
                  <a:pt x="2383194" y="150267"/>
                </a:lnTo>
                <a:lnTo>
                  <a:pt x="2492625" y="0"/>
                </a:lnTo>
                <a:close/>
              </a:path>
              <a:path w="3364229" h="374650">
                <a:moveTo>
                  <a:pt x="2941753" y="92667"/>
                </a:moveTo>
                <a:lnTo>
                  <a:pt x="2895759" y="99248"/>
                </a:lnTo>
                <a:lnTo>
                  <a:pt x="2857404" y="117918"/>
                </a:lnTo>
                <a:lnTo>
                  <a:pt x="2828170" y="147068"/>
                </a:lnTo>
                <a:lnTo>
                  <a:pt x="2809542" y="185088"/>
                </a:lnTo>
                <a:lnTo>
                  <a:pt x="2803003" y="230369"/>
                </a:lnTo>
                <a:lnTo>
                  <a:pt x="2803003" y="236652"/>
                </a:lnTo>
                <a:lnTo>
                  <a:pt x="2809894" y="283345"/>
                </a:lnTo>
                <a:lnTo>
                  <a:pt x="2829226" y="321541"/>
                </a:lnTo>
                <a:lnTo>
                  <a:pt x="2858987" y="350162"/>
                </a:lnTo>
                <a:lnTo>
                  <a:pt x="2897167" y="368126"/>
                </a:lnTo>
                <a:lnTo>
                  <a:pt x="2941753" y="374355"/>
                </a:lnTo>
                <a:lnTo>
                  <a:pt x="2992976" y="367573"/>
                </a:lnTo>
                <a:lnTo>
                  <a:pt x="3032270" y="347587"/>
                </a:lnTo>
                <a:lnTo>
                  <a:pt x="3056980" y="317288"/>
                </a:lnTo>
                <a:lnTo>
                  <a:pt x="2944894" y="317288"/>
                </a:lnTo>
                <a:lnTo>
                  <a:pt x="2925106" y="312961"/>
                </a:lnTo>
                <a:lnTo>
                  <a:pt x="2910667" y="299159"/>
                </a:lnTo>
                <a:lnTo>
                  <a:pt x="2901824" y="274656"/>
                </a:lnTo>
                <a:lnTo>
                  <a:pt x="2898822" y="238223"/>
                </a:lnTo>
                <a:lnTo>
                  <a:pt x="2898822" y="228275"/>
                </a:lnTo>
                <a:lnTo>
                  <a:pt x="2901898" y="191930"/>
                </a:lnTo>
                <a:lnTo>
                  <a:pt x="2910864" y="167610"/>
                </a:lnTo>
                <a:lnTo>
                  <a:pt x="2925327" y="153989"/>
                </a:lnTo>
                <a:lnTo>
                  <a:pt x="2944894" y="149744"/>
                </a:lnTo>
                <a:lnTo>
                  <a:pt x="3055365" y="149744"/>
                </a:lnTo>
                <a:lnTo>
                  <a:pt x="3030176" y="119373"/>
                </a:lnTo>
                <a:lnTo>
                  <a:pt x="2991684" y="99540"/>
                </a:lnTo>
                <a:lnTo>
                  <a:pt x="2941753" y="92667"/>
                </a:lnTo>
                <a:close/>
              </a:path>
              <a:path w="3364229" h="374650">
                <a:moveTo>
                  <a:pt x="2989919" y="260735"/>
                </a:moveTo>
                <a:lnTo>
                  <a:pt x="2983473" y="287687"/>
                </a:lnTo>
                <a:lnTo>
                  <a:pt x="2974082" y="305115"/>
                </a:lnTo>
                <a:lnTo>
                  <a:pt x="2961353" y="314490"/>
                </a:lnTo>
                <a:lnTo>
                  <a:pt x="2944894" y="317288"/>
                </a:lnTo>
                <a:lnTo>
                  <a:pt x="3056980" y="317288"/>
                </a:lnTo>
                <a:lnTo>
                  <a:pt x="3058898" y="314936"/>
                </a:lnTo>
                <a:lnTo>
                  <a:pt x="3072126" y="270159"/>
                </a:lnTo>
                <a:lnTo>
                  <a:pt x="2989919" y="260735"/>
                </a:lnTo>
                <a:close/>
              </a:path>
              <a:path w="3364229" h="374650">
                <a:moveTo>
                  <a:pt x="3055365" y="149744"/>
                </a:moveTo>
                <a:lnTo>
                  <a:pt x="2944894" y="149744"/>
                </a:lnTo>
                <a:lnTo>
                  <a:pt x="2960960" y="152705"/>
                </a:lnTo>
                <a:lnTo>
                  <a:pt x="2973296" y="162047"/>
                </a:lnTo>
                <a:lnTo>
                  <a:pt x="2982295" y="178457"/>
                </a:lnTo>
                <a:lnTo>
                  <a:pt x="2988348" y="202622"/>
                </a:lnTo>
                <a:lnTo>
                  <a:pt x="3069508" y="193198"/>
                </a:lnTo>
                <a:lnTo>
                  <a:pt x="3056395" y="150985"/>
                </a:lnTo>
                <a:lnTo>
                  <a:pt x="3055365" y="149744"/>
                </a:lnTo>
                <a:close/>
              </a:path>
              <a:path w="3364229" h="374650">
                <a:moveTo>
                  <a:pt x="3197766" y="0"/>
                </a:moveTo>
                <a:lnTo>
                  <a:pt x="3105612" y="0"/>
                </a:lnTo>
                <a:lnTo>
                  <a:pt x="3105612" y="366501"/>
                </a:lnTo>
                <a:lnTo>
                  <a:pt x="3197766" y="366501"/>
                </a:lnTo>
                <a:lnTo>
                  <a:pt x="3197766" y="210998"/>
                </a:lnTo>
                <a:lnTo>
                  <a:pt x="3200466" y="190277"/>
                </a:lnTo>
                <a:lnTo>
                  <a:pt x="3208368" y="174808"/>
                </a:lnTo>
                <a:lnTo>
                  <a:pt x="3221178" y="165131"/>
                </a:lnTo>
                <a:lnTo>
                  <a:pt x="3238602" y="161785"/>
                </a:lnTo>
                <a:lnTo>
                  <a:pt x="3360397" y="161785"/>
                </a:lnTo>
                <a:lnTo>
                  <a:pt x="3358725" y="149218"/>
                </a:lnTo>
                <a:lnTo>
                  <a:pt x="3357369" y="146602"/>
                </a:lnTo>
                <a:lnTo>
                  <a:pt x="3197766" y="146602"/>
                </a:lnTo>
                <a:lnTo>
                  <a:pt x="3197766" y="0"/>
                </a:lnTo>
                <a:close/>
              </a:path>
              <a:path w="3364229" h="374650">
                <a:moveTo>
                  <a:pt x="3360397" y="161785"/>
                </a:moveTo>
                <a:lnTo>
                  <a:pt x="3238602" y="161785"/>
                </a:lnTo>
                <a:lnTo>
                  <a:pt x="3253254" y="164247"/>
                </a:lnTo>
                <a:lnTo>
                  <a:pt x="3263536" y="171667"/>
                </a:lnTo>
                <a:lnTo>
                  <a:pt x="3269598" y="184093"/>
                </a:lnTo>
                <a:lnTo>
                  <a:pt x="3271586" y="201575"/>
                </a:lnTo>
                <a:lnTo>
                  <a:pt x="3271586" y="366501"/>
                </a:lnTo>
                <a:lnTo>
                  <a:pt x="3363740" y="366501"/>
                </a:lnTo>
                <a:lnTo>
                  <a:pt x="3363740" y="186915"/>
                </a:lnTo>
                <a:lnTo>
                  <a:pt x="3360397" y="161785"/>
                </a:lnTo>
                <a:close/>
              </a:path>
              <a:path w="3364229" h="374650">
                <a:moveTo>
                  <a:pt x="3278392" y="92667"/>
                </a:moveTo>
                <a:lnTo>
                  <a:pt x="3252689" y="95792"/>
                </a:lnTo>
                <a:lnTo>
                  <a:pt x="3230618" y="105495"/>
                </a:lnTo>
                <a:lnTo>
                  <a:pt x="3212278" y="122268"/>
                </a:lnTo>
                <a:lnTo>
                  <a:pt x="3197766" y="146602"/>
                </a:lnTo>
                <a:lnTo>
                  <a:pt x="3357369" y="146602"/>
                </a:lnTo>
                <a:lnTo>
                  <a:pt x="3343255" y="119373"/>
                </a:lnTo>
                <a:lnTo>
                  <a:pt x="3316690" y="99736"/>
                </a:lnTo>
                <a:lnTo>
                  <a:pt x="3278392" y="92667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630968"/>
            <a:ext cx="20104100" cy="6677659"/>
            <a:chOff x="0" y="4630968"/>
            <a:chExt cx="20104100" cy="6677659"/>
          </a:xfrm>
        </p:grpSpPr>
        <p:sp>
          <p:nvSpPr>
            <p:cNvPr id="3" name="object 3"/>
            <p:cNvSpPr/>
            <p:nvPr/>
          </p:nvSpPr>
          <p:spPr>
            <a:xfrm>
              <a:off x="19002032" y="10463777"/>
              <a:ext cx="177165" cy="242570"/>
            </a:xfrm>
            <a:custGeom>
              <a:avLst/>
              <a:gdLst/>
              <a:ahLst/>
              <a:cxnLst/>
              <a:rect l="l" t="t" r="r" b="b"/>
              <a:pathLst>
                <a:path w="177165" h="242570">
                  <a:moveTo>
                    <a:pt x="176847" y="2197"/>
                  </a:moveTo>
                  <a:lnTo>
                    <a:pt x="60312" y="2197"/>
                  </a:lnTo>
                  <a:lnTo>
                    <a:pt x="38798" y="1993"/>
                  </a:lnTo>
                  <a:lnTo>
                    <a:pt x="23914" y="1460"/>
                  </a:lnTo>
                  <a:lnTo>
                    <a:pt x="14503" y="749"/>
                  </a:lnTo>
                  <a:lnTo>
                    <a:pt x="9423" y="0"/>
                  </a:lnTo>
                  <a:lnTo>
                    <a:pt x="7912" y="9423"/>
                  </a:lnTo>
                  <a:lnTo>
                    <a:pt x="5537" y="22301"/>
                  </a:lnTo>
                  <a:lnTo>
                    <a:pt x="2755" y="35433"/>
                  </a:lnTo>
                  <a:lnTo>
                    <a:pt x="0" y="45554"/>
                  </a:lnTo>
                  <a:lnTo>
                    <a:pt x="6680" y="43230"/>
                  </a:lnTo>
                  <a:lnTo>
                    <a:pt x="18770" y="40881"/>
                  </a:lnTo>
                  <a:lnTo>
                    <a:pt x="37807" y="39065"/>
                  </a:lnTo>
                  <a:lnTo>
                    <a:pt x="65341" y="38328"/>
                  </a:lnTo>
                  <a:lnTo>
                    <a:pt x="118732" y="38328"/>
                  </a:lnTo>
                  <a:lnTo>
                    <a:pt x="96520" y="79933"/>
                  </a:lnTo>
                  <a:lnTo>
                    <a:pt x="78092" y="117640"/>
                  </a:lnTo>
                  <a:lnTo>
                    <a:pt x="50888" y="181876"/>
                  </a:lnTo>
                  <a:lnTo>
                    <a:pt x="38633" y="218541"/>
                  </a:lnTo>
                  <a:lnTo>
                    <a:pt x="32981" y="242493"/>
                  </a:lnTo>
                  <a:lnTo>
                    <a:pt x="43992" y="241007"/>
                  </a:lnTo>
                  <a:lnTo>
                    <a:pt x="59601" y="239560"/>
                  </a:lnTo>
                  <a:lnTo>
                    <a:pt x="75565" y="238391"/>
                  </a:lnTo>
                  <a:lnTo>
                    <a:pt x="87642" y="237782"/>
                  </a:lnTo>
                  <a:lnTo>
                    <a:pt x="88912" y="225755"/>
                  </a:lnTo>
                  <a:lnTo>
                    <a:pt x="98005" y="185648"/>
                  </a:lnTo>
                  <a:lnTo>
                    <a:pt x="113245" y="140042"/>
                  </a:lnTo>
                  <a:lnTo>
                    <a:pt x="132016" y="94157"/>
                  </a:lnTo>
                  <a:lnTo>
                    <a:pt x="152781" y="50038"/>
                  </a:lnTo>
                  <a:lnTo>
                    <a:pt x="174028" y="9740"/>
                  </a:lnTo>
                  <a:lnTo>
                    <a:pt x="176847" y="4711"/>
                  </a:lnTo>
                  <a:lnTo>
                    <a:pt x="176847" y="21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50703" y="5228061"/>
              <a:ext cx="9786620" cy="939800"/>
            </a:xfrm>
            <a:custGeom>
              <a:avLst/>
              <a:gdLst/>
              <a:ahLst/>
              <a:cxnLst/>
              <a:rect l="l" t="t" r="r" b="b"/>
              <a:pathLst>
                <a:path w="9786619" h="939800">
                  <a:moveTo>
                    <a:pt x="484822" y="7329"/>
                  </a:moveTo>
                  <a:lnTo>
                    <a:pt x="236652" y="7329"/>
                  </a:lnTo>
                  <a:lnTo>
                    <a:pt x="0" y="740343"/>
                  </a:lnTo>
                  <a:lnTo>
                    <a:pt x="181156" y="740343"/>
                  </a:lnTo>
                  <a:lnTo>
                    <a:pt x="225134" y="587458"/>
                  </a:lnTo>
                  <a:lnTo>
                    <a:pt x="672124" y="587458"/>
                  </a:lnTo>
                  <a:lnTo>
                    <a:pt x="627496" y="449232"/>
                  </a:lnTo>
                  <a:lnTo>
                    <a:pt x="265970" y="449232"/>
                  </a:lnTo>
                  <a:lnTo>
                    <a:pt x="346607" y="170685"/>
                  </a:lnTo>
                  <a:lnTo>
                    <a:pt x="537564" y="170685"/>
                  </a:lnTo>
                  <a:lnTo>
                    <a:pt x="484822" y="7329"/>
                  </a:lnTo>
                  <a:close/>
                </a:path>
                <a:path w="9786619" h="939800">
                  <a:moveTo>
                    <a:pt x="672124" y="587458"/>
                  </a:moveTo>
                  <a:lnTo>
                    <a:pt x="468069" y="587458"/>
                  </a:lnTo>
                  <a:lnTo>
                    <a:pt x="512047" y="740343"/>
                  </a:lnTo>
                  <a:lnTo>
                    <a:pt x="721485" y="740343"/>
                  </a:lnTo>
                  <a:lnTo>
                    <a:pt x="672124" y="587458"/>
                  </a:lnTo>
                  <a:close/>
                </a:path>
                <a:path w="9786619" h="939800">
                  <a:moveTo>
                    <a:pt x="537564" y="170685"/>
                  </a:moveTo>
                  <a:lnTo>
                    <a:pt x="346607" y="170685"/>
                  </a:lnTo>
                  <a:lnTo>
                    <a:pt x="428280" y="449232"/>
                  </a:lnTo>
                  <a:lnTo>
                    <a:pt x="627496" y="449232"/>
                  </a:lnTo>
                  <a:lnTo>
                    <a:pt x="537564" y="170685"/>
                  </a:lnTo>
                  <a:close/>
                </a:path>
                <a:path w="9786619" h="939800">
                  <a:moveTo>
                    <a:pt x="959143" y="208391"/>
                  </a:moveTo>
                  <a:lnTo>
                    <a:pt x="774845" y="208391"/>
                  </a:lnTo>
                  <a:lnTo>
                    <a:pt x="774845" y="939301"/>
                  </a:lnTo>
                  <a:lnTo>
                    <a:pt x="959143" y="939301"/>
                  </a:lnTo>
                  <a:lnTo>
                    <a:pt x="959143" y="659707"/>
                  </a:lnTo>
                  <a:lnTo>
                    <a:pt x="1277850" y="659707"/>
                  </a:lnTo>
                  <a:lnTo>
                    <a:pt x="1286306" y="646095"/>
                  </a:lnTo>
                  <a:lnTo>
                    <a:pt x="1043957" y="646095"/>
                  </a:lnTo>
                  <a:lnTo>
                    <a:pt x="1007964" y="636638"/>
                  </a:lnTo>
                  <a:lnTo>
                    <a:pt x="979823" y="607351"/>
                  </a:lnTo>
                  <a:lnTo>
                    <a:pt x="961499" y="556859"/>
                  </a:lnTo>
                  <a:lnTo>
                    <a:pt x="954955" y="483786"/>
                  </a:lnTo>
                  <a:lnTo>
                    <a:pt x="954955" y="463891"/>
                  </a:lnTo>
                  <a:lnTo>
                    <a:pt x="961499" y="391260"/>
                  </a:lnTo>
                  <a:lnTo>
                    <a:pt x="979823" y="340718"/>
                  </a:lnTo>
                  <a:lnTo>
                    <a:pt x="1007964" y="311186"/>
                  </a:lnTo>
                  <a:lnTo>
                    <a:pt x="1043957" y="301582"/>
                  </a:lnTo>
                  <a:lnTo>
                    <a:pt x="1285798" y="301582"/>
                  </a:lnTo>
                  <a:lnTo>
                    <a:pt x="1277968" y="289017"/>
                  </a:lnTo>
                  <a:lnTo>
                    <a:pt x="959143" y="289017"/>
                  </a:lnTo>
                  <a:lnTo>
                    <a:pt x="959143" y="208391"/>
                  </a:lnTo>
                  <a:close/>
                </a:path>
                <a:path w="9786619" h="939800">
                  <a:moveTo>
                    <a:pt x="1277850" y="659707"/>
                  </a:moveTo>
                  <a:lnTo>
                    <a:pt x="959143" y="659707"/>
                  </a:lnTo>
                  <a:lnTo>
                    <a:pt x="984650" y="699503"/>
                  </a:lnTo>
                  <a:lnTo>
                    <a:pt x="1019483" y="729871"/>
                  </a:lnTo>
                  <a:lnTo>
                    <a:pt x="1062368" y="749244"/>
                  </a:lnTo>
                  <a:lnTo>
                    <a:pt x="1112028" y="756050"/>
                  </a:lnTo>
                  <a:lnTo>
                    <a:pt x="1157842" y="750750"/>
                  </a:lnTo>
                  <a:lnTo>
                    <a:pt x="1199139" y="735450"/>
                  </a:lnTo>
                  <a:lnTo>
                    <a:pt x="1235429" y="711044"/>
                  </a:lnTo>
                  <a:lnTo>
                    <a:pt x="1266221" y="678428"/>
                  </a:lnTo>
                  <a:lnTo>
                    <a:pt x="1277850" y="659707"/>
                  </a:lnTo>
                  <a:close/>
                </a:path>
                <a:path w="9786619" h="939800">
                  <a:moveTo>
                    <a:pt x="1285798" y="301582"/>
                  </a:moveTo>
                  <a:lnTo>
                    <a:pt x="1043957" y="301582"/>
                  </a:lnTo>
                  <a:lnTo>
                    <a:pt x="1074529" y="307303"/>
                  </a:lnTo>
                  <a:lnTo>
                    <a:pt x="1099268" y="325238"/>
                  </a:lnTo>
                  <a:lnTo>
                    <a:pt x="1117623" y="356544"/>
                  </a:lnTo>
                  <a:lnTo>
                    <a:pt x="1129041" y="402376"/>
                  </a:lnTo>
                  <a:lnTo>
                    <a:pt x="1132970" y="463891"/>
                  </a:lnTo>
                  <a:lnTo>
                    <a:pt x="1132970" y="483786"/>
                  </a:lnTo>
                  <a:lnTo>
                    <a:pt x="1129041" y="545703"/>
                  </a:lnTo>
                  <a:lnTo>
                    <a:pt x="1117623" y="591586"/>
                  </a:lnTo>
                  <a:lnTo>
                    <a:pt x="1074529" y="640474"/>
                  </a:lnTo>
                  <a:lnTo>
                    <a:pt x="1043957" y="646095"/>
                  </a:lnTo>
                  <a:lnTo>
                    <a:pt x="1286306" y="646095"/>
                  </a:lnTo>
                  <a:lnTo>
                    <a:pt x="1291025" y="638498"/>
                  </a:lnTo>
                  <a:lnTo>
                    <a:pt x="1309350" y="592151"/>
                  </a:lnTo>
                  <a:lnTo>
                    <a:pt x="1320704" y="540281"/>
                  </a:lnTo>
                  <a:lnTo>
                    <a:pt x="1324598" y="483786"/>
                  </a:lnTo>
                  <a:lnTo>
                    <a:pt x="1324598" y="463891"/>
                  </a:lnTo>
                  <a:lnTo>
                    <a:pt x="1320704" y="407741"/>
                  </a:lnTo>
                  <a:lnTo>
                    <a:pt x="1309350" y="356131"/>
                  </a:lnTo>
                  <a:lnTo>
                    <a:pt x="1291025" y="309970"/>
                  </a:lnTo>
                  <a:lnTo>
                    <a:pt x="1285798" y="301582"/>
                  </a:lnTo>
                  <a:close/>
                </a:path>
                <a:path w="9786619" h="939800">
                  <a:moveTo>
                    <a:pt x="1112028" y="192674"/>
                  </a:moveTo>
                  <a:lnTo>
                    <a:pt x="1062368" y="199482"/>
                  </a:lnTo>
                  <a:lnTo>
                    <a:pt x="1019483" y="218857"/>
                  </a:lnTo>
                  <a:lnTo>
                    <a:pt x="984650" y="249226"/>
                  </a:lnTo>
                  <a:lnTo>
                    <a:pt x="959143" y="289017"/>
                  </a:lnTo>
                  <a:lnTo>
                    <a:pt x="1277968" y="289017"/>
                  </a:lnTo>
                  <a:lnTo>
                    <a:pt x="1235429" y="237625"/>
                  </a:lnTo>
                  <a:lnTo>
                    <a:pt x="1199139" y="213258"/>
                  </a:lnTo>
                  <a:lnTo>
                    <a:pt x="1157842" y="197972"/>
                  </a:lnTo>
                  <a:lnTo>
                    <a:pt x="1112028" y="192674"/>
                  </a:lnTo>
                  <a:close/>
                </a:path>
                <a:path w="9786619" h="939800">
                  <a:moveTo>
                    <a:pt x="1577972" y="208391"/>
                  </a:moveTo>
                  <a:lnTo>
                    <a:pt x="1393674" y="208391"/>
                  </a:lnTo>
                  <a:lnTo>
                    <a:pt x="1393674" y="939301"/>
                  </a:lnTo>
                  <a:lnTo>
                    <a:pt x="1577972" y="939301"/>
                  </a:lnTo>
                  <a:lnTo>
                    <a:pt x="1577972" y="659707"/>
                  </a:lnTo>
                  <a:lnTo>
                    <a:pt x="1896680" y="659707"/>
                  </a:lnTo>
                  <a:lnTo>
                    <a:pt x="1905135" y="646095"/>
                  </a:lnTo>
                  <a:lnTo>
                    <a:pt x="1662797" y="646095"/>
                  </a:lnTo>
                  <a:lnTo>
                    <a:pt x="1626802" y="636638"/>
                  </a:lnTo>
                  <a:lnTo>
                    <a:pt x="1598658" y="607351"/>
                  </a:lnTo>
                  <a:lnTo>
                    <a:pt x="1580330" y="556859"/>
                  </a:lnTo>
                  <a:lnTo>
                    <a:pt x="1573784" y="483786"/>
                  </a:lnTo>
                  <a:lnTo>
                    <a:pt x="1573784" y="463891"/>
                  </a:lnTo>
                  <a:lnTo>
                    <a:pt x="1580330" y="391260"/>
                  </a:lnTo>
                  <a:lnTo>
                    <a:pt x="1598658" y="340718"/>
                  </a:lnTo>
                  <a:lnTo>
                    <a:pt x="1626802" y="311186"/>
                  </a:lnTo>
                  <a:lnTo>
                    <a:pt x="1662797" y="301582"/>
                  </a:lnTo>
                  <a:lnTo>
                    <a:pt x="1904627" y="301582"/>
                  </a:lnTo>
                  <a:lnTo>
                    <a:pt x="1896798" y="289017"/>
                  </a:lnTo>
                  <a:lnTo>
                    <a:pt x="1577972" y="289017"/>
                  </a:lnTo>
                  <a:lnTo>
                    <a:pt x="1577972" y="208391"/>
                  </a:lnTo>
                  <a:close/>
                </a:path>
                <a:path w="9786619" h="939800">
                  <a:moveTo>
                    <a:pt x="1896680" y="659707"/>
                  </a:moveTo>
                  <a:lnTo>
                    <a:pt x="1577972" y="659707"/>
                  </a:lnTo>
                  <a:lnTo>
                    <a:pt x="1603480" y="699503"/>
                  </a:lnTo>
                  <a:lnTo>
                    <a:pt x="1638316" y="729871"/>
                  </a:lnTo>
                  <a:lnTo>
                    <a:pt x="1681201" y="749244"/>
                  </a:lnTo>
                  <a:lnTo>
                    <a:pt x="1730858" y="756050"/>
                  </a:lnTo>
                  <a:lnTo>
                    <a:pt x="1776671" y="750750"/>
                  </a:lnTo>
                  <a:lnTo>
                    <a:pt x="1817969" y="735450"/>
                  </a:lnTo>
                  <a:lnTo>
                    <a:pt x="1854259" y="711044"/>
                  </a:lnTo>
                  <a:lnTo>
                    <a:pt x="1885051" y="678428"/>
                  </a:lnTo>
                  <a:lnTo>
                    <a:pt x="1896680" y="659707"/>
                  </a:lnTo>
                  <a:close/>
                </a:path>
                <a:path w="9786619" h="939800">
                  <a:moveTo>
                    <a:pt x="1904627" y="301582"/>
                  </a:moveTo>
                  <a:lnTo>
                    <a:pt x="1662797" y="301582"/>
                  </a:lnTo>
                  <a:lnTo>
                    <a:pt x="1693364" y="307303"/>
                  </a:lnTo>
                  <a:lnTo>
                    <a:pt x="1718100" y="325238"/>
                  </a:lnTo>
                  <a:lnTo>
                    <a:pt x="1736453" y="356544"/>
                  </a:lnTo>
                  <a:lnTo>
                    <a:pt x="1747871" y="402376"/>
                  </a:lnTo>
                  <a:lnTo>
                    <a:pt x="1751800" y="463891"/>
                  </a:lnTo>
                  <a:lnTo>
                    <a:pt x="1751800" y="483786"/>
                  </a:lnTo>
                  <a:lnTo>
                    <a:pt x="1747871" y="545703"/>
                  </a:lnTo>
                  <a:lnTo>
                    <a:pt x="1736453" y="591586"/>
                  </a:lnTo>
                  <a:lnTo>
                    <a:pt x="1693364" y="640474"/>
                  </a:lnTo>
                  <a:lnTo>
                    <a:pt x="1662797" y="646095"/>
                  </a:lnTo>
                  <a:lnTo>
                    <a:pt x="1905135" y="646095"/>
                  </a:lnTo>
                  <a:lnTo>
                    <a:pt x="1909854" y="638498"/>
                  </a:lnTo>
                  <a:lnTo>
                    <a:pt x="1928179" y="592151"/>
                  </a:lnTo>
                  <a:lnTo>
                    <a:pt x="1939533" y="540281"/>
                  </a:lnTo>
                  <a:lnTo>
                    <a:pt x="1943427" y="483786"/>
                  </a:lnTo>
                  <a:lnTo>
                    <a:pt x="1943427" y="463891"/>
                  </a:lnTo>
                  <a:lnTo>
                    <a:pt x="1939533" y="407741"/>
                  </a:lnTo>
                  <a:lnTo>
                    <a:pt x="1928179" y="356131"/>
                  </a:lnTo>
                  <a:lnTo>
                    <a:pt x="1909854" y="309970"/>
                  </a:lnTo>
                  <a:lnTo>
                    <a:pt x="1904627" y="301582"/>
                  </a:lnTo>
                  <a:close/>
                </a:path>
                <a:path w="9786619" h="939800">
                  <a:moveTo>
                    <a:pt x="1730858" y="192674"/>
                  </a:moveTo>
                  <a:lnTo>
                    <a:pt x="1681201" y="199482"/>
                  </a:lnTo>
                  <a:lnTo>
                    <a:pt x="1638316" y="218857"/>
                  </a:lnTo>
                  <a:lnTo>
                    <a:pt x="1603480" y="249226"/>
                  </a:lnTo>
                  <a:lnTo>
                    <a:pt x="1577972" y="289017"/>
                  </a:lnTo>
                  <a:lnTo>
                    <a:pt x="1896798" y="289017"/>
                  </a:lnTo>
                  <a:lnTo>
                    <a:pt x="1854259" y="237625"/>
                  </a:lnTo>
                  <a:lnTo>
                    <a:pt x="1817969" y="213258"/>
                  </a:lnTo>
                  <a:lnTo>
                    <a:pt x="1776671" y="197972"/>
                  </a:lnTo>
                  <a:lnTo>
                    <a:pt x="1730858" y="192674"/>
                  </a:lnTo>
                  <a:close/>
                </a:path>
                <a:path w="9786619" h="939800">
                  <a:moveTo>
                    <a:pt x="2196812" y="208391"/>
                  </a:moveTo>
                  <a:lnTo>
                    <a:pt x="2012514" y="208391"/>
                  </a:lnTo>
                  <a:lnTo>
                    <a:pt x="2012514" y="740343"/>
                  </a:lnTo>
                  <a:lnTo>
                    <a:pt x="2196812" y="740343"/>
                  </a:lnTo>
                  <a:lnTo>
                    <a:pt x="2196812" y="498445"/>
                  </a:lnTo>
                  <a:lnTo>
                    <a:pt x="2204322" y="440986"/>
                  </a:lnTo>
                  <a:lnTo>
                    <a:pt x="2227047" y="402375"/>
                  </a:lnTo>
                  <a:lnTo>
                    <a:pt x="2265282" y="380648"/>
                  </a:lnTo>
                  <a:lnTo>
                    <a:pt x="2319322" y="373842"/>
                  </a:lnTo>
                  <a:lnTo>
                    <a:pt x="2377969" y="373842"/>
                  </a:lnTo>
                  <a:lnTo>
                    <a:pt x="2377969" y="337183"/>
                  </a:lnTo>
                  <a:lnTo>
                    <a:pt x="2196812" y="337183"/>
                  </a:lnTo>
                  <a:lnTo>
                    <a:pt x="2196812" y="208391"/>
                  </a:lnTo>
                  <a:close/>
                </a:path>
                <a:path w="9786619" h="939800">
                  <a:moveTo>
                    <a:pt x="2377969" y="373842"/>
                  </a:moveTo>
                  <a:lnTo>
                    <a:pt x="2319322" y="373842"/>
                  </a:lnTo>
                  <a:lnTo>
                    <a:pt x="2332461" y="374365"/>
                  </a:lnTo>
                  <a:lnTo>
                    <a:pt x="2348253" y="375674"/>
                  </a:lnTo>
                  <a:lnTo>
                    <a:pt x="2364241" y="377375"/>
                  </a:lnTo>
                  <a:lnTo>
                    <a:pt x="2377969" y="379077"/>
                  </a:lnTo>
                  <a:lnTo>
                    <a:pt x="2377969" y="373842"/>
                  </a:lnTo>
                  <a:close/>
                </a:path>
                <a:path w="9786619" h="939800">
                  <a:moveTo>
                    <a:pt x="2349698" y="200004"/>
                  </a:moveTo>
                  <a:lnTo>
                    <a:pt x="2309166" y="205224"/>
                  </a:lnTo>
                  <a:lnTo>
                    <a:pt x="2273260" y="221150"/>
                  </a:lnTo>
                  <a:lnTo>
                    <a:pt x="2242332" y="248185"/>
                  </a:lnTo>
                  <a:lnTo>
                    <a:pt x="2216732" y="286729"/>
                  </a:lnTo>
                  <a:lnTo>
                    <a:pt x="2196812" y="337183"/>
                  </a:lnTo>
                  <a:lnTo>
                    <a:pt x="2377969" y="337183"/>
                  </a:lnTo>
                  <a:lnTo>
                    <a:pt x="2377969" y="203156"/>
                  </a:lnTo>
                  <a:lnTo>
                    <a:pt x="2371490" y="201780"/>
                  </a:lnTo>
                  <a:lnTo>
                    <a:pt x="2364619" y="200794"/>
                  </a:lnTo>
                  <a:lnTo>
                    <a:pt x="2357354" y="200202"/>
                  </a:lnTo>
                  <a:lnTo>
                    <a:pt x="2349698" y="200004"/>
                  </a:lnTo>
                  <a:close/>
                </a:path>
                <a:path w="9786619" h="939800">
                  <a:moveTo>
                    <a:pt x="2694179" y="192674"/>
                  </a:moveTo>
                  <a:lnTo>
                    <a:pt x="2644590" y="196088"/>
                  </a:lnTo>
                  <a:lnTo>
                    <a:pt x="2599047" y="206036"/>
                  </a:lnTo>
                  <a:lnTo>
                    <a:pt x="2557827" y="222079"/>
                  </a:lnTo>
                  <a:lnTo>
                    <a:pt x="2521205" y="243777"/>
                  </a:lnTo>
                  <a:lnTo>
                    <a:pt x="2489459" y="270689"/>
                  </a:lnTo>
                  <a:lnTo>
                    <a:pt x="2462865" y="302376"/>
                  </a:lnTo>
                  <a:lnTo>
                    <a:pt x="2441699" y="338399"/>
                  </a:lnTo>
                  <a:lnTo>
                    <a:pt x="2426239" y="378317"/>
                  </a:lnTo>
                  <a:lnTo>
                    <a:pt x="2416760" y="421690"/>
                  </a:lnTo>
                  <a:lnTo>
                    <a:pt x="2413539" y="468079"/>
                  </a:lnTo>
                  <a:lnTo>
                    <a:pt x="2413539" y="480645"/>
                  </a:lnTo>
                  <a:lnTo>
                    <a:pt x="2416760" y="527034"/>
                  </a:lnTo>
                  <a:lnTo>
                    <a:pt x="2426239" y="570407"/>
                  </a:lnTo>
                  <a:lnTo>
                    <a:pt x="2441699" y="610325"/>
                  </a:lnTo>
                  <a:lnTo>
                    <a:pt x="2462865" y="646348"/>
                  </a:lnTo>
                  <a:lnTo>
                    <a:pt x="2489459" y="678035"/>
                  </a:lnTo>
                  <a:lnTo>
                    <a:pt x="2521205" y="704948"/>
                  </a:lnTo>
                  <a:lnTo>
                    <a:pt x="2557827" y="726645"/>
                  </a:lnTo>
                  <a:lnTo>
                    <a:pt x="2599047" y="742688"/>
                  </a:lnTo>
                  <a:lnTo>
                    <a:pt x="2644590" y="752636"/>
                  </a:lnTo>
                  <a:lnTo>
                    <a:pt x="2694179" y="756050"/>
                  </a:lnTo>
                  <a:lnTo>
                    <a:pt x="2743768" y="752636"/>
                  </a:lnTo>
                  <a:lnTo>
                    <a:pt x="2789310" y="742688"/>
                  </a:lnTo>
                  <a:lnTo>
                    <a:pt x="2830530" y="726645"/>
                  </a:lnTo>
                  <a:lnTo>
                    <a:pt x="2867150" y="704948"/>
                  </a:lnTo>
                  <a:lnTo>
                    <a:pt x="2898894" y="678035"/>
                  </a:lnTo>
                  <a:lnTo>
                    <a:pt x="2925487" y="646348"/>
                  </a:lnTo>
                  <a:lnTo>
                    <a:pt x="2925635" y="646095"/>
                  </a:lnTo>
                  <a:lnTo>
                    <a:pt x="2694179" y="646095"/>
                  </a:lnTo>
                  <a:lnTo>
                    <a:pt x="2663608" y="640474"/>
                  </a:lnTo>
                  <a:lnTo>
                    <a:pt x="2638868" y="622740"/>
                  </a:lnTo>
                  <a:lnTo>
                    <a:pt x="2620513" y="591586"/>
                  </a:lnTo>
                  <a:lnTo>
                    <a:pt x="2609095" y="545703"/>
                  </a:lnTo>
                  <a:lnTo>
                    <a:pt x="2605166" y="483786"/>
                  </a:lnTo>
                  <a:lnTo>
                    <a:pt x="2605166" y="463891"/>
                  </a:lnTo>
                  <a:lnTo>
                    <a:pt x="2609095" y="402376"/>
                  </a:lnTo>
                  <a:lnTo>
                    <a:pt x="2620513" y="356544"/>
                  </a:lnTo>
                  <a:lnTo>
                    <a:pt x="2663608" y="307303"/>
                  </a:lnTo>
                  <a:lnTo>
                    <a:pt x="2694179" y="301582"/>
                  </a:lnTo>
                  <a:lnTo>
                    <a:pt x="2924820" y="301582"/>
                  </a:lnTo>
                  <a:lnTo>
                    <a:pt x="2898894" y="270689"/>
                  </a:lnTo>
                  <a:lnTo>
                    <a:pt x="2867150" y="243777"/>
                  </a:lnTo>
                  <a:lnTo>
                    <a:pt x="2830530" y="222079"/>
                  </a:lnTo>
                  <a:lnTo>
                    <a:pt x="2789310" y="206036"/>
                  </a:lnTo>
                  <a:lnTo>
                    <a:pt x="2743768" y="196088"/>
                  </a:lnTo>
                  <a:lnTo>
                    <a:pt x="2694179" y="192674"/>
                  </a:lnTo>
                  <a:close/>
                </a:path>
                <a:path w="9786619" h="939800">
                  <a:moveTo>
                    <a:pt x="2924820" y="301582"/>
                  </a:moveTo>
                  <a:lnTo>
                    <a:pt x="2694179" y="301582"/>
                  </a:lnTo>
                  <a:lnTo>
                    <a:pt x="2724746" y="307303"/>
                  </a:lnTo>
                  <a:lnTo>
                    <a:pt x="2749482" y="325238"/>
                  </a:lnTo>
                  <a:lnTo>
                    <a:pt x="2767836" y="356544"/>
                  </a:lnTo>
                  <a:lnTo>
                    <a:pt x="2779253" y="402376"/>
                  </a:lnTo>
                  <a:lnTo>
                    <a:pt x="2783182" y="463891"/>
                  </a:lnTo>
                  <a:lnTo>
                    <a:pt x="2783182" y="483786"/>
                  </a:lnTo>
                  <a:lnTo>
                    <a:pt x="2779253" y="545703"/>
                  </a:lnTo>
                  <a:lnTo>
                    <a:pt x="2767836" y="591586"/>
                  </a:lnTo>
                  <a:lnTo>
                    <a:pt x="2724746" y="640474"/>
                  </a:lnTo>
                  <a:lnTo>
                    <a:pt x="2694179" y="646095"/>
                  </a:lnTo>
                  <a:lnTo>
                    <a:pt x="2925635" y="646095"/>
                  </a:lnTo>
                  <a:lnTo>
                    <a:pt x="2946651" y="610325"/>
                  </a:lnTo>
                  <a:lnTo>
                    <a:pt x="2962110" y="570407"/>
                  </a:lnTo>
                  <a:lnTo>
                    <a:pt x="2971589" y="527034"/>
                  </a:lnTo>
                  <a:lnTo>
                    <a:pt x="2974809" y="480645"/>
                  </a:lnTo>
                  <a:lnTo>
                    <a:pt x="2974809" y="468079"/>
                  </a:lnTo>
                  <a:lnTo>
                    <a:pt x="2971589" y="421690"/>
                  </a:lnTo>
                  <a:lnTo>
                    <a:pt x="2962110" y="378317"/>
                  </a:lnTo>
                  <a:lnTo>
                    <a:pt x="2946651" y="338399"/>
                  </a:lnTo>
                  <a:lnTo>
                    <a:pt x="2925487" y="302376"/>
                  </a:lnTo>
                  <a:lnTo>
                    <a:pt x="2924820" y="301582"/>
                  </a:lnTo>
                  <a:close/>
                </a:path>
                <a:path w="9786619" h="939800">
                  <a:moveTo>
                    <a:pt x="3180018" y="208391"/>
                  </a:moveTo>
                  <a:lnTo>
                    <a:pt x="2984202" y="208391"/>
                  </a:lnTo>
                  <a:lnTo>
                    <a:pt x="3144417" y="740343"/>
                  </a:lnTo>
                  <a:lnTo>
                    <a:pt x="3375834" y="740343"/>
                  </a:lnTo>
                  <a:lnTo>
                    <a:pt x="3417737" y="602117"/>
                  </a:lnTo>
                  <a:lnTo>
                    <a:pt x="3276360" y="602117"/>
                  </a:lnTo>
                  <a:lnTo>
                    <a:pt x="3180018" y="208391"/>
                  </a:lnTo>
                  <a:close/>
                </a:path>
                <a:path w="9786619" h="939800">
                  <a:moveTo>
                    <a:pt x="3537096" y="208391"/>
                  </a:moveTo>
                  <a:lnTo>
                    <a:pt x="3371646" y="208391"/>
                  </a:lnTo>
                  <a:lnTo>
                    <a:pt x="3276360" y="602117"/>
                  </a:lnTo>
                  <a:lnTo>
                    <a:pt x="3417737" y="602117"/>
                  </a:lnTo>
                  <a:lnTo>
                    <a:pt x="3537096" y="208391"/>
                  </a:lnTo>
                  <a:close/>
                </a:path>
                <a:path w="9786619" h="939800">
                  <a:moveTo>
                    <a:pt x="4041369" y="315194"/>
                  </a:moveTo>
                  <a:lnTo>
                    <a:pt x="3809318" y="315194"/>
                  </a:lnTo>
                  <a:lnTo>
                    <a:pt x="3838342" y="319890"/>
                  </a:lnTo>
                  <a:lnTo>
                    <a:pt x="3859317" y="333912"/>
                  </a:lnTo>
                  <a:lnTo>
                    <a:pt x="3872045" y="357164"/>
                  </a:lnTo>
                  <a:lnTo>
                    <a:pt x="3876332" y="389548"/>
                  </a:lnTo>
                  <a:lnTo>
                    <a:pt x="3876332" y="409443"/>
                  </a:lnTo>
                  <a:lnTo>
                    <a:pt x="3779914" y="415531"/>
                  </a:lnTo>
                  <a:lnTo>
                    <a:pt x="3715000" y="424916"/>
                  </a:lnTo>
                  <a:lnTo>
                    <a:pt x="3662599" y="438412"/>
                  </a:lnTo>
                  <a:lnTo>
                    <a:pt x="3621523" y="455787"/>
                  </a:lnTo>
                  <a:lnTo>
                    <a:pt x="3568586" y="501240"/>
                  </a:lnTo>
                  <a:lnTo>
                    <a:pt x="3546676" y="559416"/>
                  </a:lnTo>
                  <a:lnTo>
                    <a:pt x="3544384" y="592693"/>
                  </a:lnTo>
                  <a:lnTo>
                    <a:pt x="3550357" y="638218"/>
                  </a:lnTo>
                  <a:lnTo>
                    <a:pt x="3567384" y="676967"/>
                  </a:lnTo>
                  <a:lnTo>
                    <a:pt x="3594127" y="708271"/>
                  </a:lnTo>
                  <a:lnTo>
                    <a:pt x="3629248" y="731460"/>
                  </a:lnTo>
                  <a:lnTo>
                    <a:pt x="3671407" y="745864"/>
                  </a:lnTo>
                  <a:lnTo>
                    <a:pt x="3719268" y="750814"/>
                  </a:lnTo>
                  <a:lnTo>
                    <a:pt x="3771557" y="745448"/>
                  </a:lnTo>
                  <a:lnTo>
                    <a:pt x="3816386" y="729086"/>
                  </a:lnTo>
                  <a:lnTo>
                    <a:pt x="3852969" y="701335"/>
                  </a:lnTo>
                  <a:lnTo>
                    <a:pt x="3880520" y="661801"/>
                  </a:lnTo>
                  <a:lnTo>
                    <a:pt x="4060640" y="661801"/>
                  </a:lnTo>
                  <a:lnTo>
                    <a:pt x="4060640" y="641907"/>
                  </a:lnTo>
                  <a:lnTo>
                    <a:pt x="3792565" y="641907"/>
                  </a:lnTo>
                  <a:lnTo>
                    <a:pt x="3768171" y="637866"/>
                  </a:lnTo>
                  <a:lnTo>
                    <a:pt x="3748194" y="626069"/>
                  </a:lnTo>
                  <a:lnTo>
                    <a:pt x="3734697" y="607009"/>
                  </a:lnTo>
                  <a:lnTo>
                    <a:pt x="3729739" y="581176"/>
                  </a:lnTo>
                  <a:lnTo>
                    <a:pt x="3735662" y="551147"/>
                  </a:lnTo>
                  <a:lnTo>
                    <a:pt x="3757487" y="526325"/>
                  </a:lnTo>
                  <a:lnTo>
                    <a:pt x="3801301" y="507984"/>
                  </a:lnTo>
                  <a:lnTo>
                    <a:pt x="3873190" y="497398"/>
                  </a:lnTo>
                  <a:lnTo>
                    <a:pt x="4060640" y="497398"/>
                  </a:lnTo>
                  <a:lnTo>
                    <a:pt x="4060626" y="424916"/>
                  </a:lnTo>
                  <a:lnTo>
                    <a:pt x="4057708" y="376635"/>
                  </a:lnTo>
                  <a:lnTo>
                    <a:pt x="4048821" y="333731"/>
                  </a:lnTo>
                  <a:lnTo>
                    <a:pt x="4041369" y="315194"/>
                  </a:lnTo>
                  <a:close/>
                </a:path>
                <a:path w="9786619" h="939800">
                  <a:moveTo>
                    <a:pt x="4060640" y="661801"/>
                  </a:moveTo>
                  <a:lnTo>
                    <a:pt x="3880520" y="661801"/>
                  </a:lnTo>
                  <a:lnTo>
                    <a:pt x="3880520" y="740343"/>
                  </a:lnTo>
                  <a:lnTo>
                    <a:pt x="4060640" y="740343"/>
                  </a:lnTo>
                  <a:lnTo>
                    <a:pt x="4060640" y="661801"/>
                  </a:lnTo>
                  <a:close/>
                </a:path>
                <a:path w="9786619" h="939800">
                  <a:moveTo>
                    <a:pt x="4060640" y="497398"/>
                  </a:moveTo>
                  <a:lnTo>
                    <a:pt x="3876332" y="497398"/>
                  </a:lnTo>
                  <a:lnTo>
                    <a:pt x="3876332" y="544527"/>
                  </a:lnTo>
                  <a:lnTo>
                    <a:pt x="3870311" y="586247"/>
                  </a:lnTo>
                  <a:lnTo>
                    <a:pt x="3853296" y="616777"/>
                  </a:lnTo>
                  <a:lnTo>
                    <a:pt x="3826857" y="635526"/>
                  </a:lnTo>
                  <a:lnTo>
                    <a:pt x="3792565" y="641907"/>
                  </a:lnTo>
                  <a:lnTo>
                    <a:pt x="4060640" y="641907"/>
                  </a:lnTo>
                  <a:lnTo>
                    <a:pt x="4060640" y="497398"/>
                  </a:lnTo>
                  <a:close/>
                </a:path>
                <a:path w="9786619" h="939800">
                  <a:moveTo>
                    <a:pt x="3808271" y="192674"/>
                  </a:moveTo>
                  <a:lnTo>
                    <a:pt x="3752741" y="196897"/>
                  </a:lnTo>
                  <a:lnTo>
                    <a:pt x="3704593" y="209015"/>
                  </a:lnTo>
                  <a:lnTo>
                    <a:pt x="3663773" y="228203"/>
                  </a:lnTo>
                  <a:lnTo>
                    <a:pt x="3630226" y="253638"/>
                  </a:lnTo>
                  <a:lnTo>
                    <a:pt x="3603895" y="284494"/>
                  </a:lnTo>
                  <a:lnTo>
                    <a:pt x="3584727" y="319947"/>
                  </a:lnTo>
                  <a:lnTo>
                    <a:pt x="3572666" y="359172"/>
                  </a:lnTo>
                  <a:lnTo>
                    <a:pt x="3736022" y="379077"/>
                  </a:lnTo>
                  <a:lnTo>
                    <a:pt x="3747327" y="351421"/>
                  </a:lnTo>
                  <a:lnTo>
                    <a:pt x="3762854" y="331425"/>
                  </a:lnTo>
                  <a:lnTo>
                    <a:pt x="3783288" y="319284"/>
                  </a:lnTo>
                  <a:lnTo>
                    <a:pt x="3809318" y="315194"/>
                  </a:lnTo>
                  <a:lnTo>
                    <a:pt x="4041369" y="315194"/>
                  </a:lnTo>
                  <a:lnTo>
                    <a:pt x="4033839" y="296463"/>
                  </a:lnTo>
                  <a:lnTo>
                    <a:pt x="3985045" y="238941"/>
                  </a:lnTo>
                  <a:lnTo>
                    <a:pt x="3950957" y="218738"/>
                  </a:lnTo>
                  <a:lnTo>
                    <a:pt x="3910223" y="204276"/>
                  </a:lnTo>
                  <a:lnTo>
                    <a:pt x="3862707" y="195579"/>
                  </a:lnTo>
                  <a:lnTo>
                    <a:pt x="3808271" y="192674"/>
                  </a:lnTo>
                  <a:close/>
                </a:path>
                <a:path w="9786619" h="939800">
                  <a:moveTo>
                    <a:pt x="4334957" y="7329"/>
                  </a:moveTo>
                  <a:lnTo>
                    <a:pt x="4150658" y="7329"/>
                  </a:lnTo>
                  <a:lnTo>
                    <a:pt x="4150658" y="740333"/>
                  </a:lnTo>
                  <a:lnTo>
                    <a:pt x="4334957" y="740333"/>
                  </a:lnTo>
                  <a:lnTo>
                    <a:pt x="4334957" y="7329"/>
                  </a:lnTo>
                  <a:close/>
                </a:path>
                <a:path w="9786619" h="939800">
                  <a:moveTo>
                    <a:pt x="4915054" y="192674"/>
                  </a:moveTo>
                  <a:lnTo>
                    <a:pt x="4865465" y="196088"/>
                  </a:lnTo>
                  <a:lnTo>
                    <a:pt x="4819922" y="206036"/>
                  </a:lnTo>
                  <a:lnTo>
                    <a:pt x="4778701" y="222079"/>
                  </a:lnTo>
                  <a:lnTo>
                    <a:pt x="4742080" y="243777"/>
                  </a:lnTo>
                  <a:lnTo>
                    <a:pt x="4710334" y="270689"/>
                  </a:lnTo>
                  <a:lnTo>
                    <a:pt x="4683740" y="302376"/>
                  </a:lnTo>
                  <a:lnTo>
                    <a:pt x="4662574" y="338399"/>
                  </a:lnTo>
                  <a:lnTo>
                    <a:pt x="4647114" y="378317"/>
                  </a:lnTo>
                  <a:lnTo>
                    <a:pt x="4637635" y="421690"/>
                  </a:lnTo>
                  <a:lnTo>
                    <a:pt x="4634413" y="468079"/>
                  </a:lnTo>
                  <a:lnTo>
                    <a:pt x="4634413" y="480645"/>
                  </a:lnTo>
                  <a:lnTo>
                    <a:pt x="4637635" y="527034"/>
                  </a:lnTo>
                  <a:lnTo>
                    <a:pt x="4647114" y="570407"/>
                  </a:lnTo>
                  <a:lnTo>
                    <a:pt x="4662574" y="610325"/>
                  </a:lnTo>
                  <a:lnTo>
                    <a:pt x="4683740" y="646348"/>
                  </a:lnTo>
                  <a:lnTo>
                    <a:pt x="4710334" y="678035"/>
                  </a:lnTo>
                  <a:lnTo>
                    <a:pt x="4742080" y="704948"/>
                  </a:lnTo>
                  <a:lnTo>
                    <a:pt x="4778701" y="726645"/>
                  </a:lnTo>
                  <a:lnTo>
                    <a:pt x="4819922" y="742688"/>
                  </a:lnTo>
                  <a:lnTo>
                    <a:pt x="4865465" y="752636"/>
                  </a:lnTo>
                  <a:lnTo>
                    <a:pt x="4915054" y="756050"/>
                  </a:lnTo>
                  <a:lnTo>
                    <a:pt x="4964643" y="752636"/>
                  </a:lnTo>
                  <a:lnTo>
                    <a:pt x="5010185" y="742688"/>
                  </a:lnTo>
                  <a:lnTo>
                    <a:pt x="5051404" y="726645"/>
                  </a:lnTo>
                  <a:lnTo>
                    <a:pt x="5088025" y="704948"/>
                  </a:lnTo>
                  <a:lnTo>
                    <a:pt x="5119769" y="678035"/>
                  </a:lnTo>
                  <a:lnTo>
                    <a:pt x="5146362" y="646348"/>
                  </a:lnTo>
                  <a:lnTo>
                    <a:pt x="5146510" y="646095"/>
                  </a:lnTo>
                  <a:lnTo>
                    <a:pt x="4915054" y="646095"/>
                  </a:lnTo>
                  <a:lnTo>
                    <a:pt x="4884482" y="640474"/>
                  </a:lnTo>
                  <a:lnTo>
                    <a:pt x="4859743" y="622740"/>
                  </a:lnTo>
                  <a:lnTo>
                    <a:pt x="4841388" y="591586"/>
                  </a:lnTo>
                  <a:lnTo>
                    <a:pt x="4829970" y="545703"/>
                  </a:lnTo>
                  <a:lnTo>
                    <a:pt x="4826041" y="483786"/>
                  </a:lnTo>
                  <a:lnTo>
                    <a:pt x="4826041" y="463891"/>
                  </a:lnTo>
                  <a:lnTo>
                    <a:pt x="4829970" y="402376"/>
                  </a:lnTo>
                  <a:lnTo>
                    <a:pt x="4841388" y="356544"/>
                  </a:lnTo>
                  <a:lnTo>
                    <a:pt x="4884482" y="307303"/>
                  </a:lnTo>
                  <a:lnTo>
                    <a:pt x="4915054" y="301582"/>
                  </a:lnTo>
                  <a:lnTo>
                    <a:pt x="5145695" y="301582"/>
                  </a:lnTo>
                  <a:lnTo>
                    <a:pt x="5119769" y="270689"/>
                  </a:lnTo>
                  <a:lnTo>
                    <a:pt x="5088025" y="243777"/>
                  </a:lnTo>
                  <a:lnTo>
                    <a:pt x="5051404" y="222079"/>
                  </a:lnTo>
                  <a:lnTo>
                    <a:pt x="5010185" y="206036"/>
                  </a:lnTo>
                  <a:lnTo>
                    <a:pt x="4964643" y="196088"/>
                  </a:lnTo>
                  <a:lnTo>
                    <a:pt x="4915054" y="192674"/>
                  </a:lnTo>
                  <a:close/>
                </a:path>
                <a:path w="9786619" h="939800">
                  <a:moveTo>
                    <a:pt x="5145695" y="301582"/>
                  </a:moveTo>
                  <a:lnTo>
                    <a:pt x="4915054" y="301582"/>
                  </a:lnTo>
                  <a:lnTo>
                    <a:pt x="4945621" y="307303"/>
                  </a:lnTo>
                  <a:lnTo>
                    <a:pt x="4970357" y="325238"/>
                  </a:lnTo>
                  <a:lnTo>
                    <a:pt x="4988710" y="356544"/>
                  </a:lnTo>
                  <a:lnTo>
                    <a:pt x="5000128" y="402376"/>
                  </a:lnTo>
                  <a:lnTo>
                    <a:pt x="5004057" y="463891"/>
                  </a:lnTo>
                  <a:lnTo>
                    <a:pt x="5004057" y="483786"/>
                  </a:lnTo>
                  <a:lnTo>
                    <a:pt x="5000128" y="545703"/>
                  </a:lnTo>
                  <a:lnTo>
                    <a:pt x="4988710" y="591586"/>
                  </a:lnTo>
                  <a:lnTo>
                    <a:pt x="4945621" y="640474"/>
                  </a:lnTo>
                  <a:lnTo>
                    <a:pt x="4915054" y="646095"/>
                  </a:lnTo>
                  <a:lnTo>
                    <a:pt x="5146510" y="646095"/>
                  </a:lnTo>
                  <a:lnTo>
                    <a:pt x="5167526" y="610325"/>
                  </a:lnTo>
                  <a:lnTo>
                    <a:pt x="5182985" y="570407"/>
                  </a:lnTo>
                  <a:lnTo>
                    <a:pt x="5192463" y="527034"/>
                  </a:lnTo>
                  <a:lnTo>
                    <a:pt x="5195684" y="480645"/>
                  </a:lnTo>
                  <a:lnTo>
                    <a:pt x="5195684" y="468079"/>
                  </a:lnTo>
                  <a:lnTo>
                    <a:pt x="5192463" y="421690"/>
                  </a:lnTo>
                  <a:lnTo>
                    <a:pt x="5182985" y="378317"/>
                  </a:lnTo>
                  <a:lnTo>
                    <a:pt x="5167526" y="338399"/>
                  </a:lnTo>
                  <a:lnTo>
                    <a:pt x="5146362" y="302376"/>
                  </a:lnTo>
                  <a:lnTo>
                    <a:pt x="5145695" y="301582"/>
                  </a:lnTo>
                  <a:close/>
                </a:path>
                <a:path w="9786619" h="939800">
                  <a:moveTo>
                    <a:pt x="5482461" y="323571"/>
                  </a:moveTo>
                  <a:lnTo>
                    <a:pt x="5298163" y="323571"/>
                  </a:lnTo>
                  <a:lnTo>
                    <a:pt x="5298163" y="740343"/>
                  </a:lnTo>
                  <a:lnTo>
                    <a:pt x="5482461" y="740343"/>
                  </a:lnTo>
                  <a:lnTo>
                    <a:pt x="5482461" y="323571"/>
                  </a:lnTo>
                  <a:close/>
                </a:path>
                <a:path w="9786619" h="939800">
                  <a:moveTo>
                    <a:pt x="5591369" y="208391"/>
                  </a:moveTo>
                  <a:lnTo>
                    <a:pt x="5223820" y="208391"/>
                  </a:lnTo>
                  <a:lnTo>
                    <a:pt x="5223820" y="323571"/>
                  </a:lnTo>
                  <a:lnTo>
                    <a:pt x="5591369" y="323571"/>
                  </a:lnTo>
                  <a:lnTo>
                    <a:pt x="5591369" y="208391"/>
                  </a:lnTo>
                  <a:close/>
                </a:path>
                <a:path w="9786619" h="939800">
                  <a:moveTo>
                    <a:pt x="5497120" y="0"/>
                  </a:moveTo>
                  <a:lnTo>
                    <a:pt x="5442250" y="3779"/>
                  </a:lnTo>
                  <a:lnTo>
                    <a:pt x="5396775" y="15107"/>
                  </a:lnTo>
                  <a:lnTo>
                    <a:pt x="5360347" y="33962"/>
                  </a:lnTo>
                  <a:lnTo>
                    <a:pt x="5332620" y="60328"/>
                  </a:lnTo>
                  <a:lnTo>
                    <a:pt x="5313245" y="94185"/>
                  </a:lnTo>
                  <a:lnTo>
                    <a:pt x="5301875" y="135514"/>
                  </a:lnTo>
                  <a:lnTo>
                    <a:pt x="5298163" y="184298"/>
                  </a:lnTo>
                  <a:lnTo>
                    <a:pt x="5298163" y="208391"/>
                  </a:lnTo>
                  <a:lnTo>
                    <a:pt x="5482461" y="208391"/>
                  </a:lnTo>
                  <a:lnTo>
                    <a:pt x="5482461" y="169638"/>
                  </a:lnTo>
                  <a:lnTo>
                    <a:pt x="5485538" y="146324"/>
                  </a:lnTo>
                  <a:lnTo>
                    <a:pt x="5495293" y="130765"/>
                  </a:lnTo>
                  <a:lnTo>
                    <a:pt x="5512508" y="122078"/>
                  </a:lnTo>
                  <a:lnTo>
                    <a:pt x="5537967" y="119378"/>
                  </a:lnTo>
                  <a:lnTo>
                    <a:pt x="5591369" y="119378"/>
                  </a:lnTo>
                  <a:lnTo>
                    <a:pt x="5591369" y="9423"/>
                  </a:lnTo>
                  <a:lnTo>
                    <a:pt x="5568987" y="4859"/>
                  </a:lnTo>
                  <a:lnTo>
                    <a:pt x="5545819" y="1963"/>
                  </a:lnTo>
                  <a:lnTo>
                    <a:pt x="5521864" y="441"/>
                  </a:lnTo>
                  <a:lnTo>
                    <a:pt x="5497120" y="0"/>
                  </a:lnTo>
                  <a:close/>
                </a:path>
                <a:path w="9786619" h="939800">
                  <a:moveTo>
                    <a:pt x="5591369" y="119378"/>
                  </a:moveTo>
                  <a:lnTo>
                    <a:pt x="5537967" y="119378"/>
                  </a:lnTo>
                  <a:lnTo>
                    <a:pt x="5550728" y="119574"/>
                  </a:lnTo>
                  <a:lnTo>
                    <a:pt x="5564668" y="120163"/>
                  </a:lnTo>
                  <a:lnTo>
                    <a:pt x="5578607" y="121145"/>
                  </a:lnTo>
                  <a:lnTo>
                    <a:pt x="5591369" y="122519"/>
                  </a:lnTo>
                  <a:lnTo>
                    <a:pt x="5591369" y="119378"/>
                  </a:lnTo>
                  <a:close/>
                </a:path>
                <a:path w="9786619" h="939800">
                  <a:moveTo>
                    <a:pt x="6168314" y="7329"/>
                  </a:moveTo>
                  <a:lnTo>
                    <a:pt x="5883485" y="7329"/>
                  </a:lnTo>
                  <a:lnTo>
                    <a:pt x="5883485" y="740343"/>
                  </a:lnTo>
                  <a:lnTo>
                    <a:pt x="6051030" y="740343"/>
                  </a:lnTo>
                  <a:lnTo>
                    <a:pt x="6051030" y="204203"/>
                  </a:lnTo>
                  <a:lnTo>
                    <a:pt x="6222581" y="204203"/>
                  </a:lnTo>
                  <a:lnTo>
                    <a:pt x="6168314" y="7329"/>
                  </a:lnTo>
                  <a:close/>
                </a:path>
                <a:path w="9786619" h="939800">
                  <a:moveTo>
                    <a:pt x="6222581" y="204203"/>
                  </a:moveTo>
                  <a:lnTo>
                    <a:pt x="6051030" y="204203"/>
                  </a:lnTo>
                  <a:lnTo>
                    <a:pt x="6203915" y="740343"/>
                  </a:lnTo>
                  <a:lnTo>
                    <a:pt x="6370413" y="740343"/>
                  </a:lnTo>
                  <a:lnTo>
                    <a:pt x="6439287" y="497398"/>
                  </a:lnTo>
                  <a:lnTo>
                    <a:pt x="6303399" y="497398"/>
                  </a:lnTo>
                  <a:lnTo>
                    <a:pt x="6222581" y="204203"/>
                  </a:lnTo>
                  <a:close/>
                </a:path>
                <a:path w="9786619" h="939800">
                  <a:moveTo>
                    <a:pt x="6715973" y="201061"/>
                  </a:moveTo>
                  <a:lnTo>
                    <a:pt x="6523298" y="201061"/>
                  </a:lnTo>
                  <a:lnTo>
                    <a:pt x="6523298" y="740343"/>
                  </a:lnTo>
                  <a:lnTo>
                    <a:pt x="6715973" y="740343"/>
                  </a:lnTo>
                  <a:lnTo>
                    <a:pt x="6715973" y="201061"/>
                  </a:lnTo>
                  <a:close/>
                </a:path>
                <a:path w="9786619" h="939800">
                  <a:moveTo>
                    <a:pt x="6715973" y="7329"/>
                  </a:moveTo>
                  <a:lnTo>
                    <a:pt x="6437427" y="7329"/>
                  </a:lnTo>
                  <a:lnTo>
                    <a:pt x="6303399" y="497398"/>
                  </a:lnTo>
                  <a:lnTo>
                    <a:pt x="6439287" y="497398"/>
                  </a:lnTo>
                  <a:lnTo>
                    <a:pt x="6523298" y="201061"/>
                  </a:lnTo>
                  <a:lnTo>
                    <a:pt x="6715973" y="201061"/>
                  </a:lnTo>
                  <a:lnTo>
                    <a:pt x="6715973" y="7329"/>
                  </a:lnTo>
                  <a:close/>
                </a:path>
                <a:path w="9786619" h="939800">
                  <a:moveTo>
                    <a:pt x="7005975" y="12565"/>
                  </a:moveTo>
                  <a:lnTo>
                    <a:pt x="6821677" y="12565"/>
                  </a:lnTo>
                  <a:lnTo>
                    <a:pt x="6821677" y="153932"/>
                  </a:lnTo>
                  <a:lnTo>
                    <a:pt x="7005975" y="153932"/>
                  </a:lnTo>
                  <a:lnTo>
                    <a:pt x="7005975" y="12565"/>
                  </a:lnTo>
                  <a:close/>
                </a:path>
                <a:path w="9786619" h="939800">
                  <a:moveTo>
                    <a:pt x="7005975" y="208391"/>
                  </a:moveTo>
                  <a:lnTo>
                    <a:pt x="6821677" y="208391"/>
                  </a:lnTo>
                  <a:lnTo>
                    <a:pt x="6821677" y="740343"/>
                  </a:lnTo>
                  <a:lnTo>
                    <a:pt x="7005975" y="740343"/>
                  </a:lnTo>
                  <a:lnTo>
                    <a:pt x="7005975" y="208391"/>
                  </a:lnTo>
                  <a:close/>
                </a:path>
                <a:path w="9786619" h="939800">
                  <a:moveTo>
                    <a:pt x="7285547" y="208391"/>
                  </a:moveTo>
                  <a:lnTo>
                    <a:pt x="7101249" y="208391"/>
                  </a:lnTo>
                  <a:lnTo>
                    <a:pt x="7101249" y="740343"/>
                  </a:lnTo>
                  <a:lnTo>
                    <a:pt x="7285547" y="740343"/>
                  </a:lnTo>
                  <a:lnTo>
                    <a:pt x="7285547" y="429337"/>
                  </a:lnTo>
                  <a:lnTo>
                    <a:pt x="7290948" y="387889"/>
                  </a:lnTo>
                  <a:lnTo>
                    <a:pt x="7306756" y="356948"/>
                  </a:lnTo>
                  <a:lnTo>
                    <a:pt x="7332381" y="337592"/>
                  </a:lnTo>
                  <a:lnTo>
                    <a:pt x="7367231" y="330900"/>
                  </a:lnTo>
                  <a:lnTo>
                    <a:pt x="7613198" y="330900"/>
                  </a:lnTo>
                  <a:lnTo>
                    <a:pt x="7613069" y="329393"/>
                  </a:lnTo>
                  <a:lnTo>
                    <a:pt x="7604487" y="300535"/>
                  </a:lnTo>
                  <a:lnTo>
                    <a:pt x="7285547" y="300535"/>
                  </a:lnTo>
                  <a:lnTo>
                    <a:pt x="7285547" y="208391"/>
                  </a:lnTo>
                  <a:close/>
                </a:path>
                <a:path w="9786619" h="939800">
                  <a:moveTo>
                    <a:pt x="7613198" y="330900"/>
                  </a:moveTo>
                  <a:lnTo>
                    <a:pt x="7367231" y="330900"/>
                  </a:lnTo>
                  <a:lnTo>
                    <a:pt x="7396533" y="335825"/>
                  </a:lnTo>
                  <a:lnTo>
                    <a:pt x="7417098" y="350666"/>
                  </a:lnTo>
                  <a:lnTo>
                    <a:pt x="7429222" y="375521"/>
                  </a:lnTo>
                  <a:lnTo>
                    <a:pt x="7433197" y="410490"/>
                  </a:lnTo>
                  <a:lnTo>
                    <a:pt x="7433197" y="740343"/>
                  </a:lnTo>
                  <a:lnTo>
                    <a:pt x="7617495" y="740343"/>
                  </a:lnTo>
                  <a:lnTo>
                    <a:pt x="7617495" y="381171"/>
                  </a:lnTo>
                  <a:lnTo>
                    <a:pt x="7613198" y="330900"/>
                  </a:lnTo>
                  <a:close/>
                </a:path>
                <a:path w="9786619" h="939800">
                  <a:moveTo>
                    <a:pt x="7446809" y="192674"/>
                  </a:moveTo>
                  <a:lnTo>
                    <a:pt x="7395404" y="198926"/>
                  </a:lnTo>
                  <a:lnTo>
                    <a:pt x="7351261" y="218333"/>
                  </a:lnTo>
                  <a:lnTo>
                    <a:pt x="7314577" y="251876"/>
                  </a:lnTo>
                  <a:lnTo>
                    <a:pt x="7285547" y="300535"/>
                  </a:lnTo>
                  <a:lnTo>
                    <a:pt x="7604487" y="300535"/>
                  </a:lnTo>
                  <a:lnTo>
                    <a:pt x="7576527" y="246082"/>
                  </a:lnTo>
                  <a:lnTo>
                    <a:pt x="7543653" y="217342"/>
                  </a:lnTo>
                  <a:lnTo>
                    <a:pt x="7500540" y="199074"/>
                  </a:lnTo>
                  <a:lnTo>
                    <a:pt x="7446809" y="192674"/>
                  </a:lnTo>
                  <a:close/>
                </a:path>
                <a:path w="9786619" h="939800">
                  <a:moveTo>
                    <a:pt x="7881351" y="208391"/>
                  </a:moveTo>
                  <a:lnTo>
                    <a:pt x="7697053" y="208391"/>
                  </a:lnTo>
                  <a:lnTo>
                    <a:pt x="7697053" y="567563"/>
                  </a:lnTo>
                  <a:lnTo>
                    <a:pt x="7701479" y="619337"/>
                  </a:lnTo>
                  <a:lnTo>
                    <a:pt x="7715009" y="664829"/>
                  </a:lnTo>
                  <a:lnTo>
                    <a:pt x="7738022" y="702643"/>
                  </a:lnTo>
                  <a:lnTo>
                    <a:pt x="7770895" y="731382"/>
                  </a:lnTo>
                  <a:lnTo>
                    <a:pt x="7814008" y="749650"/>
                  </a:lnTo>
                  <a:lnTo>
                    <a:pt x="7867739" y="756050"/>
                  </a:lnTo>
                  <a:lnTo>
                    <a:pt x="7919146" y="749636"/>
                  </a:lnTo>
                  <a:lnTo>
                    <a:pt x="7963291" y="729871"/>
                  </a:lnTo>
                  <a:lnTo>
                    <a:pt x="7999975" y="695969"/>
                  </a:lnTo>
                  <a:lnTo>
                    <a:pt x="8029001" y="647142"/>
                  </a:lnTo>
                  <a:lnTo>
                    <a:pt x="8213299" y="647142"/>
                  </a:lnTo>
                  <a:lnTo>
                    <a:pt x="8213299" y="617824"/>
                  </a:lnTo>
                  <a:lnTo>
                    <a:pt x="7947318" y="617824"/>
                  </a:lnTo>
                  <a:lnTo>
                    <a:pt x="7918016" y="612899"/>
                  </a:lnTo>
                  <a:lnTo>
                    <a:pt x="7897450" y="598059"/>
                  </a:lnTo>
                  <a:lnTo>
                    <a:pt x="7885327" y="573203"/>
                  </a:lnTo>
                  <a:lnTo>
                    <a:pt x="7881351" y="538234"/>
                  </a:lnTo>
                  <a:lnTo>
                    <a:pt x="7881351" y="208391"/>
                  </a:lnTo>
                  <a:close/>
                </a:path>
                <a:path w="9786619" h="939800">
                  <a:moveTo>
                    <a:pt x="8213299" y="647142"/>
                  </a:moveTo>
                  <a:lnTo>
                    <a:pt x="8029001" y="647142"/>
                  </a:lnTo>
                  <a:lnTo>
                    <a:pt x="8029001" y="740343"/>
                  </a:lnTo>
                  <a:lnTo>
                    <a:pt x="8213299" y="740343"/>
                  </a:lnTo>
                  <a:lnTo>
                    <a:pt x="8213299" y="647142"/>
                  </a:lnTo>
                  <a:close/>
                </a:path>
                <a:path w="9786619" h="939800">
                  <a:moveTo>
                    <a:pt x="8213299" y="208391"/>
                  </a:moveTo>
                  <a:lnTo>
                    <a:pt x="8029001" y="208391"/>
                  </a:lnTo>
                  <a:lnTo>
                    <a:pt x="8029001" y="519387"/>
                  </a:lnTo>
                  <a:lnTo>
                    <a:pt x="8023602" y="560835"/>
                  </a:lnTo>
                  <a:lnTo>
                    <a:pt x="8007796" y="591776"/>
                  </a:lnTo>
                  <a:lnTo>
                    <a:pt x="7982172" y="611132"/>
                  </a:lnTo>
                  <a:lnTo>
                    <a:pt x="7947318" y="617824"/>
                  </a:lnTo>
                  <a:lnTo>
                    <a:pt x="8213299" y="617824"/>
                  </a:lnTo>
                  <a:lnTo>
                    <a:pt x="8213299" y="208391"/>
                  </a:lnTo>
                  <a:close/>
                </a:path>
                <a:path w="9786619" h="939800">
                  <a:moveTo>
                    <a:pt x="8529509" y="323571"/>
                  </a:moveTo>
                  <a:lnTo>
                    <a:pt x="8345211" y="323571"/>
                  </a:lnTo>
                  <a:lnTo>
                    <a:pt x="8345211" y="569658"/>
                  </a:lnTo>
                  <a:lnTo>
                    <a:pt x="8348166" y="620187"/>
                  </a:lnTo>
                  <a:lnTo>
                    <a:pt x="8357569" y="661687"/>
                  </a:lnTo>
                  <a:lnTo>
                    <a:pt x="8398941" y="719431"/>
                  </a:lnTo>
                  <a:lnTo>
                    <a:pt x="8475777" y="746549"/>
                  </a:lnTo>
                  <a:lnTo>
                    <a:pt x="8529509" y="749767"/>
                  </a:lnTo>
                  <a:lnTo>
                    <a:pt x="8561904" y="748655"/>
                  </a:lnTo>
                  <a:lnTo>
                    <a:pt x="8595476" y="745579"/>
                  </a:lnTo>
                  <a:lnTo>
                    <a:pt x="8629048" y="740932"/>
                  </a:lnTo>
                  <a:lnTo>
                    <a:pt x="8661443" y="735108"/>
                  </a:lnTo>
                  <a:lnTo>
                    <a:pt x="8661443" y="617824"/>
                  </a:lnTo>
                  <a:lnTo>
                    <a:pt x="8586052" y="617824"/>
                  </a:lnTo>
                  <a:lnTo>
                    <a:pt x="8559990" y="615402"/>
                  </a:lnTo>
                  <a:lnTo>
                    <a:pt x="8542467" y="607091"/>
                  </a:lnTo>
                  <a:lnTo>
                    <a:pt x="8532602" y="591319"/>
                  </a:lnTo>
                  <a:lnTo>
                    <a:pt x="8529509" y="566516"/>
                  </a:lnTo>
                  <a:lnTo>
                    <a:pt x="8529509" y="323571"/>
                  </a:lnTo>
                  <a:close/>
                </a:path>
                <a:path w="9786619" h="939800">
                  <a:moveTo>
                    <a:pt x="8661443" y="612588"/>
                  </a:moveTo>
                  <a:lnTo>
                    <a:pt x="8621784" y="615991"/>
                  </a:lnTo>
                  <a:lnTo>
                    <a:pt x="8602397" y="617300"/>
                  </a:lnTo>
                  <a:lnTo>
                    <a:pt x="8586052" y="617824"/>
                  </a:lnTo>
                  <a:lnTo>
                    <a:pt x="8661443" y="617824"/>
                  </a:lnTo>
                  <a:lnTo>
                    <a:pt x="8661443" y="612588"/>
                  </a:lnTo>
                  <a:close/>
                </a:path>
                <a:path w="9786619" h="939800">
                  <a:moveTo>
                    <a:pt x="8662500" y="208391"/>
                  </a:moveTo>
                  <a:lnTo>
                    <a:pt x="8267716" y="208391"/>
                  </a:lnTo>
                  <a:lnTo>
                    <a:pt x="8267716" y="323571"/>
                  </a:lnTo>
                  <a:lnTo>
                    <a:pt x="8662500" y="323571"/>
                  </a:lnTo>
                  <a:lnTo>
                    <a:pt x="8662500" y="208391"/>
                  </a:lnTo>
                  <a:close/>
                </a:path>
                <a:path w="9786619" h="939800">
                  <a:moveTo>
                    <a:pt x="8529509" y="61788"/>
                  </a:moveTo>
                  <a:lnTo>
                    <a:pt x="8345211" y="61788"/>
                  </a:lnTo>
                  <a:lnTo>
                    <a:pt x="8345211" y="208391"/>
                  </a:lnTo>
                  <a:lnTo>
                    <a:pt x="8529509" y="208391"/>
                  </a:lnTo>
                  <a:lnTo>
                    <a:pt x="8529509" y="61788"/>
                  </a:lnTo>
                  <a:close/>
                </a:path>
                <a:path w="9786619" h="939800">
                  <a:moveTo>
                    <a:pt x="8967203" y="192674"/>
                  </a:moveTo>
                  <a:lnTo>
                    <a:pt x="8916808" y="196775"/>
                  </a:lnTo>
                  <a:lnTo>
                    <a:pt x="8870051" y="208728"/>
                  </a:lnTo>
                  <a:lnTo>
                    <a:pt x="8827542" y="228007"/>
                  </a:lnTo>
                  <a:lnTo>
                    <a:pt x="8789894" y="254086"/>
                  </a:lnTo>
                  <a:lnTo>
                    <a:pt x="8757719" y="286439"/>
                  </a:lnTo>
                  <a:lnTo>
                    <a:pt x="8731629" y="324541"/>
                  </a:lnTo>
                  <a:lnTo>
                    <a:pt x="8712235" y="367865"/>
                  </a:lnTo>
                  <a:lnTo>
                    <a:pt x="8700150" y="415887"/>
                  </a:lnTo>
                  <a:lnTo>
                    <a:pt x="8695986" y="468079"/>
                  </a:lnTo>
                  <a:lnTo>
                    <a:pt x="8695986" y="480645"/>
                  </a:lnTo>
                  <a:lnTo>
                    <a:pt x="8699410" y="529324"/>
                  </a:lnTo>
                  <a:lnTo>
                    <a:pt x="8709432" y="574026"/>
                  </a:lnTo>
                  <a:lnTo>
                    <a:pt x="8725674" y="614481"/>
                  </a:lnTo>
                  <a:lnTo>
                    <a:pt x="8747758" y="650419"/>
                  </a:lnTo>
                  <a:lnTo>
                    <a:pt x="8775310" y="681569"/>
                  </a:lnTo>
                  <a:lnTo>
                    <a:pt x="8807950" y="707662"/>
                  </a:lnTo>
                  <a:lnTo>
                    <a:pt x="8845302" y="728426"/>
                  </a:lnTo>
                  <a:lnTo>
                    <a:pt x="8886990" y="743592"/>
                  </a:lnTo>
                  <a:lnTo>
                    <a:pt x="8932635" y="752890"/>
                  </a:lnTo>
                  <a:lnTo>
                    <a:pt x="8981862" y="756050"/>
                  </a:lnTo>
                  <a:lnTo>
                    <a:pt x="9037916" y="751453"/>
                  </a:lnTo>
                  <a:lnTo>
                    <a:pt x="9089288" y="738130"/>
                  </a:lnTo>
                  <a:lnTo>
                    <a:pt x="9135135" y="716779"/>
                  </a:lnTo>
                  <a:lnTo>
                    <a:pt x="9174612" y="688098"/>
                  </a:lnTo>
                  <a:lnTo>
                    <a:pt x="9206875" y="652786"/>
                  </a:lnTo>
                  <a:lnTo>
                    <a:pt x="9210801" y="646095"/>
                  </a:lnTo>
                  <a:lnTo>
                    <a:pt x="8988145" y="646095"/>
                  </a:lnTo>
                  <a:lnTo>
                    <a:pt x="8946730" y="638634"/>
                  </a:lnTo>
                  <a:lnTo>
                    <a:pt x="8914447" y="614681"/>
                  </a:lnTo>
                  <a:lnTo>
                    <a:pt x="8892571" y="571878"/>
                  </a:lnTo>
                  <a:lnTo>
                    <a:pt x="8882378" y="507869"/>
                  </a:lnTo>
                  <a:lnTo>
                    <a:pt x="9234221" y="507869"/>
                  </a:lnTo>
                  <a:lnTo>
                    <a:pt x="9234221" y="474362"/>
                  </a:lnTo>
                  <a:lnTo>
                    <a:pt x="9231381" y="423726"/>
                  </a:lnTo>
                  <a:lnTo>
                    <a:pt x="9230111" y="416772"/>
                  </a:lnTo>
                  <a:lnTo>
                    <a:pt x="8883425" y="416772"/>
                  </a:lnTo>
                  <a:lnTo>
                    <a:pt x="8893896" y="362661"/>
                  </a:lnTo>
                  <a:lnTo>
                    <a:pt x="8912222" y="326321"/>
                  </a:lnTo>
                  <a:lnTo>
                    <a:pt x="8937617" y="305885"/>
                  </a:lnTo>
                  <a:lnTo>
                    <a:pt x="8969297" y="299488"/>
                  </a:lnTo>
                  <a:lnTo>
                    <a:pt x="9189836" y="299488"/>
                  </a:lnTo>
                  <a:lnTo>
                    <a:pt x="9189690" y="299210"/>
                  </a:lnTo>
                  <a:lnTo>
                    <a:pt x="9165112" y="267548"/>
                  </a:lnTo>
                  <a:lnTo>
                    <a:pt x="9135382" y="241163"/>
                  </a:lnTo>
                  <a:lnTo>
                    <a:pt x="9100613" y="220270"/>
                  </a:lnTo>
                  <a:lnTo>
                    <a:pt x="9060918" y="205081"/>
                  </a:lnTo>
                  <a:lnTo>
                    <a:pt x="9016411" y="195812"/>
                  </a:lnTo>
                  <a:lnTo>
                    <a:pt x="8967203" y="192674"/>
                  </a:lnTo>
                  <a:close/>
                </a:path>
                <a:path w="9786619" h="939800">
                  <a:moveTo>
                    <a:pt x="9103324" y="561281"/>
                  </a:moveTo>
                  <a:lnTo>
                    <a:pt x="9075315" y="600154"/>
                  </a:lnTo>
                  <a:lnTo>
                    <a:pt x="9046520" y="626462"/>
                  </a:lnTo>
                  <a:lnTo>
                    <a:pt x="9017332" y="641383"/>
                  </a:lnTo>
                  <a:lnTo>
                    <a:pt x="8988145" y="646095"/>
                  </a:lnTo>
                  <a:lnTo>
                    <a:pt x="9210801" y="646095"/>
                  </a:lnTo>
                  <a:lnTo>
                    <a:pt x="9231080" y="611541"/>
                  </a:lnTo>
                  <a:lnTo>
                    <a:pt x="9103324" y="561281"/>
                  </a:lnTo>
                  <a:close/>
                </a:path>
                <a:path w="9786619" h="939800">
                  <a:moveTo>
                    <a:pt x="9189836" y="299488"/>
                  </a:moveTo>
                  <a:lnTo>
                    <a:pt x="8969297" y="299488"/>
                  </a:lnTo>
                  <a:lnTo>
                    <a:pt x="9002362" y="305443"/>
                  </a:lnTo>
                  <a:lnTo>
                    <a:pt x="9026494" y="325143"/>
                  </a:lnTo>
                  <a:lnTo>
                    <a:pt x="9042184" y="361336"/>
                  </a:lnTo>
                  <a:lnTo>
                    <a:pt x="9049923" y="416772"/>
                  </a:lnTo>
                  <a:lnTo>
                    <a:pt x="9230111" y="416772"/>
                  </a:lnTo>
                  <a:lnTo>
                    <a:pt x="9222937" y="377513"/>
                  </a:lnTo>
                  <a:lnTo>
                    <a:pt x="9209003" y="335936"/>
                  </a:lnTo>
                  <a:lnTo>
                    <a:pt x="9189836" y="299488"/>
                  </a:lnTo>
                  <a:close/>
                </a:path>
                <a:path w="9786619" h="939800">
                  <a:moveTo>
                    <a:pt x="9350416" y="552904"/>
                  </a:moveTo>
                  <a:lnTo>
                    <a:pt x="9263508" y="639812"/>
                  </a:lnTo>
                  <a:lnTo>
                    <a:pt x="9294272" y="674240"/>
                  </a:lnTo>
                  <a:lnTo>
                    <a:pt x="9331610" y="702994"/>
                  </a:lnTo>
                  <a:lnTo>
                    <a:pt x="9374766" y="725814"/>
                  </a:lnTo>
                  <a:lnTo>
                    <a:pt x="9422983" y="742437"/>
                  </a:lnTo>
                  <a:lnTo>
                    <a:pt x="9475505" y="752603"/>
                  </a:lnTo>
                  <a:lnTo>
                    <a:pt x="9531573" y="756050"/>
                  </a:lnTo>
                  <a:lnTo>
                    <a:pt x="9593478" y="751528"/>
                  </a:lnTo>
                  <a:lnTo>
                    <a:pt x="9648422" y="738598"/>
                  </a:lnTo>
                  <a:lnTo>
                    <a:pt x="9695472" y="718213"/>
                  </a:lnTo>
                  <a:lnTo>
                    <a:pt x="9733693" y="691325"/>
                  </a:lnTo>
                  <a:lnTo>
                    <a:pt x="9762150" y="658888"/>
                  </a:lnTo>
                  <a:lnTo>
                    <a:pt x="9768284" y="646095"/>
                  </a:lnTo>
                  <a:lnTo>
                    <a:pt x="9519008" y="646095"/>
                  </a:lnTo>
                  <a:lnTo>
                    <a:pt x="9476910" y="640221"/>
                  </a:lnTo>
                  <a:lnTo>
                    <a:pt x="9433534" y="622666"/>
                  </a:lnTo>
                  <a:lnTo>
                    <a:pt x="9390747" y="593528"/>
                  </a:lnTo>
                  <a:lnTo>
                    <a:pt x="9350416" y="552904"/>
                  </a:lnTo>
                  <a:close/>
                </a:path>
                <a:path w="9786619" h="939800">
                  <a:moveTo>
                    <a:pt x="9538903" y="192674"/>
                  </a:moveTo>
                  <a:lnTo>
                    <a:pt x="9474495" y="197092"/>
                  </a:lnTo>
                  <a:lnTo>
                    <a:pt x="9419595" y="209809"/>
                  </a:lnTo>
                  <a:lnTo>
                    <a:pt x="9374349" y="230017"/>
                  </a:lnTo>
                  <a:lnTo>
                    <a:pt x="9338902" y="256912"/>
                  </a:lnTo>
                  <a:lnTo>
                    <a:pt x="9313402" y="289687"/>
                  </a:lnTo>
                  <a:lnTo>
                    <a:pt x="9297995" y="327536"/>
                  </a:lnTo>
                  <a:lnTo>
                    <a:pt x="9292826" y="369653"/>
                  </a:lnTo>
                  <a:lnTo>
                    <a:pt x="9299117" y="416605"/>
                  </a:lnTo>
                  <a:lnTo>
                    <a:pt x="9318024" y="457525"/>
                  </a:lnTo>
                  <a:lnTo>
                    <a:pt x="9349598" y="491409"/>
                  </a:lnTo>
                  <a:lnTo>
                    <a:pt x="9393888" y="517251"/>
                  </a:lnTo>
                  <a:lnTo>
                    <a:pt x="9450947" y="534046"/>
                  </a:lnTo>
                  <a:lnTo>
                    <a:pt x="9527385" y="548716"/>
                  </a:lnTo>
                  <a:lnTo>
                    <a:pt x="9563904" y="557747"/>
                  </a:lnTo>
                  <a:lnTo>
                    <a:pt x="9587074" y="568349"/>
                  </a:lnTo>
                  <a:lnTo>
                    <a:pt x="9599250" y="581699"/>
                  </a:lnTo>
                  <a:lnTo>
                    <a:pt x="9602786" y="598976"/>
                  </a:lnTo>
                  <a:lnTo>
                    <a:pt x="9597647" y="617382"/>
                  </a:lnTo>
                  <a:lnTo>
                    <a:pt x="9582100" y="632352"/>
                  </a:lnTo>
                  <a:lnTo>
                    <a:pt x="9555952" y="642414"/>
                  </a:lnTo>
                  <a:lnTo>
                    <a:pt x="9519008" y="646095"/>
                  </a:lnTo>
                  <a:lnTo>
                    <a:pt x="9768284" y="646095"/>
                  </a:lnTo>
                  <a:lnTo>
                    <a:pt x="9779909" y="621854"/>
                  </a:lnTo>
                  <a:lnTo>
                    <a:pt x="9786037" y="581176"/>
                  </a:lnTo>
                  <a:lnTo>
                    <a:pt x="9781847" y="538177"/>
                  </a:lnTo>
                  <a:lnTo>
                    <a:pt x="9768582" y="500387"/>
                  </a:lnTo>
                  <a:lnTo>
                    <a:pt x="9745195" y="467950"/>
                  </a:lnTo>
                  <a:lnTo>
                    <a:pt x="9710638" y="441011"/>
                  </a:lnTo>
                  <a:lnTo>
                    <a:pt x="9663867" y="419715"/>
                  </a:lnTo>
                  <a:lnTo>
                    <a:pt x="9603833" y="404207"/>
                  </a:lnTo>
                  <a:lnTo>
                    <a:pt x="9527385" y="389548"/>
                  </a:lnTo>
                  <a:lnTo>
                    <a:pt x="9498017" y="381465"/>
                  </a:lnTo>
                  <a:lnTo>
                    <a:pt x="9479350" y="371222"/>
                  </a:lnTo>
                  <a:lnTo>
                    <a:pt x="9469517" y="358622"/>
                  </a:lnTo>
                  <a:lnTo>
                    <a:pt x="9466654" y="343465"/>
                  </a:lnTo>
                  <a:lnTo>
                    <a:pt x="9471186" y="326761"/>
                  </a:lnTo>
                  <a:lnTo>
                    <a:pt x="9484847" y="313493"/>
                  </a:lnTo>
                  <a:lnTo>
                    <a:pt x="9507736" y="304740"/>
                  </a:lnTo>
                  <a:lnTo>
                    <a:pt x="9539950" y="301582"/>
                  </a:lnTo>
                  <a:lnTo>
                    <a:pt x="9756239" y="301582"/>
                  </a:lnTo>
                  <a:lnTo>
                    <a:pt x="9769283" y="289017"/>
                  </a:lnTo>
                  <a:lnTo>
                    <a:pt x="9736877" y="257285"/>
                  </a:lnTo>
                  <a:lnTo>
                    <a:pt x="9696028" y="230678"/>
                  </a:lnTo>
                  <a:lnTo>
                    <a:pt x="9648345" y="210303"/>
                  </a:lnTo>
                  <a:lnTo>
                    <a:pt x="9595434" y="197266"/>
                  </a:lnTo>
                  <a:lnTo>
                    <a:pt x="9538903" y="192674"/>
                  </a:lnTo>
                  <a:close/>
                </a:path>
                <a:path w="9786619" h="939800">
                  <a:moveTo>
                    <a:pt x="9756239" y="301582"/>
                  </a:moveTo>
                  <a:lnTo>
                    <a:pt x="9539950" y="301582"/>
                  </a:lnTo>
                  <a:lnTo>
                    <a:pt x="9577242" y="306065"/>
                  </a:lnTo>
                  <a:lnTo>
                    <a:pt x="9614433" y="319382"/>
                  </a:lnTo>
                  <a:lnTo>
                    <a:pt x="9650248" y="341339"/>
                  </a:lnTo>
                  <a:lnTo>
                    <a:pt x="9683411" y="371737"/>
                  </a:lnTo>
                  <a:lnTo>
                    <a:pt x="9756239" y="301582"/>
                  </a:lnTo>
                  <a:close/>
                </a:path>
              </a:pathLst>
            </a:custGeom>
            <a:solidFill>
              <a:srgbClr val="2A7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26740" y="2722431"/>
            <a:ext cx="1831339" cy="695960"/>
            <a:chOff x="1126740" y="2722431"/>
            <a:chExt cx="1831339" cy="6959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740" y="3330663"/>
              <a:ext cx="1830710" cy="8740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49082" y="2722441"/>
              <a:ext cx="1209040" cy="567690"/>
            </a:xfrm>
            <a:custGeom>
              <a:avLst/>
              <a:gdLst/>
              <a:ahLst/>
              <a:cxnLst/>
              <a:rect l="l" t="t" r="r" b="b"/>
              <a:pathLst>
                <a:path w="1209039" h="567689">
                  <a:moveTo>
                    <a:pt x="488251" y="283006"/>
                  </a:moveTo>
                  <a:lnTo>
                    <a:pt x="485571" y="233083"/>
                  </a:lnTo>
                  <a:lnTo>
                    <a:pt x="477545" y="187909"/>
                  </a:lnTo>
                  <a:lnTo>
                    <a:pt x="464159" y="147586"/>
                  </a:lnTo>
                  <a:lnTo>
                    <a:pt x="446100" y="113512"/>
                  </a:lnTo>
                  <a:lnTo>
                    <a:pt x="445439" y="112255"/>
                  </a:lnTo>
                  <a:lnTo>
                    <a:pt x="421398" y="82016"/>
                  </a:lnTo>
                  <a:lnTo>
                    <a:pt x="392023" y="57010"/>
                  </a:lnTo>
                  <a:lnTo>
                    <a:pt x="357352" y="37350"/>
                  </a:lnTo>
                  <a:lnTo>
                    <a:pt x="332765" y="28625"/>
                  </a:lnTo>
                  <a:lnTo>
                    <a:pt x="332765" y="283006"/>
                  </a:lnTo>
                  <a:lnTo>
                    <a:pt x="332765" y="284556"/>
                  </a:lnTo>
                  <a:lnTo>
                    <a:pt x="328498" y="349059"/>
                  </a:lnTo>
                  <a:lnTo>
                    <a:pt x="314680" y="396951"/>
                  </a:lnTo>
                  <a:lnTo>
                    <a:pt x="289775" y="429552"/>
                  </a:lnTo>
                  <a:lnTo>
                    <a:pt x="252247" y="448144"/>
                  </a:lnTo>
                  <a:lnTo>
                    <a:pt x="200583" y="454050"/>
                  </a:lnTo>
                  <a:lnTo>
                    <a:pt x="149275" y="454050"/>
                  </a:lnTo>
                  <a:lnTo>
                    <a:pt x="149275" y="113512"/>
                  </a:lnTo>
                  <a:lnTo>
                    <a:pt x="200583" y="113512"/>
                  </a:lnTo>
                  <a:lnTo>
                    <a:pt x="252247" y="119418"/>
                  </a:lnTo>
                  <a:lnTo>
                    <a:pt x="289775" y="138010"/>
                  </a:lnTo>
                  <a:lnTo>
                    <a:pt x="314680" y="170611"/>
                  </a:lnTo>
                  <a:lnTo>
                    <a:pt x="328498" y="218503"/>
                  </a:lnTo>
                  <a:lnTo>
                    <a:pt x="332765" y="283006"/>
                  </a:lnTo>
                  <a:lnTo>
                    <a:pt x="332765" y="28625"/>
                  </a:lnTo>
                  <a:lnTo>
                    <a:pt x="317385" y="23164"/>
                  </a:lnTo>
                  <a:lnTo>
                    <a:pt x="272122" y="14554"/>
                  </a:lnTo>
                  <a:lnTo>
                    <a:pt x="221589" y="11658"/>
                  </a:lnTo>
                  <a:lnTo>
                    <a:pt x="0" y="11658"/>
                  </a:lnTo>
                  <a:lnTo>
                    <a:pt x="0" y="555904"/>
                  </a:lnTo>
                  <a:lnTo>
                    <a:pt x="221589" y="555904"/>
                  </a:lnTo>
                  <a:lnTo>
                    <a:pt x="272122" y="553008"/>
                  </a:lnTo>
                  <a:lnTo>
                    <a:pt x="317385" y="544398"/>
                  </a:lnTo>
                  <a:lnTo>
                    <a:pt x="357352" y="530212"/>
                  </a:lnTo>
                  <a:lnTo>
                    <a:pt x="392023" y="510552"/>
                  </a:lnTo>
                  <a:lnTo>
                    <a:pt x="421398" y="485546"/>
                  </a:lnTo>
                  <a:lnTo>
                    <a:pt x="445439" y="455307"/>
                  </a:lnTo>
                  <a:lnTo>
                    <a:pt x="446100" y="454050"/>
                  </a:lnTo>
                  <a:lnTo>
                    <a:pt x="464159" y="419976"/>
                  </a:lnTo>
                  <a:lnTo>
                    <a:pt x="477545" y="379653"/>
                  </a:lnTo>
                  <a:lnTo>
                    <a:pt x="485571" y="334479"/>
                  </a:lnTo>
                  <a:lnTo>
                    <a:pt x="488251" y="284556"/>
                  </a:lnTo>
                  <a:lnTo>
                    <a:pt x="488251" y="283006"/>
                  </a:lnTo>
                  <a:close/>
                </a:path>
                <a:path w="1209039" h="567689">
                  <a:moveTo>
                    <a:pt x="1009942" y="367741"/>
                  </a:moveTo>
                  <a:lnTo>
                    <a:pt x="873099" y="352196"/>
                  </a:lnTo>
                  <a:lnTo>
                    <a:pt x="860018" y="407365"/>
                  </a:lnTo>
                  <a:lnTo>
                    <a:pt x="839660" y="443064"/>
                  </a:lnTo>
                  <a:lnTo>
                    <a:pt x="812304" y="462292"/>
                  </a:lnTo>
                  <a:lnTo>
                    <a:pt x="778243" y="468045"/>
                  </a:lnTo>
                  <a:lnTo>
                    <a:pt x="743762" y="461949"/>
                  </a:lnTo>
                  <a:lnTo>
                    <a:pt x="715518" y="442417"/>
                  </a:lnTo>
                  <a:lnTo>
                    <a:pt x="694321" y="407581"/>
                  </a:lnTo>
                  <a:lnTo>
                    <a:pt x="681012" y="355587"/>
                  </a:lnTo>
                  <a:lnTo>
                    <a:pt x="676389" y="284568"/>
                  </a:lnTo>
                  <a:lnTo>
                    <a:pt x="680935" y="212572"/>
                  </a:lnTo>
                  <a:lnTo>
                    <a:pt x="694105" y="160642"/>
                  </a:lnTo>
                  <a:lnTo>
                    <a:pt x="715175" y="125590"/>
                  </a:lnTo>
                  <a:lnTo>
                    <a:pt x="743458" y="105752"/>
                  </a:lnTo>
                  <a:lnTo>
                    <a:pt x="778243" y="99517"/>
                  </a:lnTo>
                  <a:lnTo>
                    <a:pt x="812901" y="105841"/>
                  </a:lnTo>
                  <a:lnTo>
                    <a:pt x="839177" y="125653"/>
                  </a:lnTo>
                  <a:lnTo>
                    <a:pt x="857732" y="160197"/>
                  </a:lnTo>
                  <a:lnTo>
                    <a:pt x="869213" y="210693"/>
                  </a:lnTo>
                  <a:lnTo>
                    <a:pt x="1005268" y="194360"/>
                  </a:lnTo>
                  <a:lnTo>
                    <a:pt x="993914" y="145415"/>
                  </a:lnTo>
                  <a:lnTo>
                    <a:pt x="975715" y="102793"/>
                  </a:lnTo>
                  <a:lnTo>
                    <a:pt x="950493" y="66941"/>
                  </a:lnTo>
                  <a:lnTo>
                    <a:pt x="918083" y="38303"/>
                  </a:lnTo>
                  <a:lnTo>
                    <a:pt x="878293" y="17310"/>
                  </a:lnTo>
                  <a:lnTo>
                    <a:pt x="830961" y="4394"/>
                  </a:lnTo>
                  <a:lnTo>
                    <a:pt x="775906" y="0"/>
                  </a:lnTo>
                  <a:lnTo>
                    <a:pt x="725182" y="4038"/>
                  </a:lnTo>
                  <a:lnTo>
                    <a:pt x="679450" y="15913"/>
                  </a:lnTo>
                  <a:lnTo>
                    <a:pt x="638949" y="35179"/>
                  </a:lnTo>
                  <a:lnTo>
                    <a:pt x="603973" y="61442"/>
                  </a:lnTo>
                  <a:lnTo>
                    <a:pt x="574763" y="94272"/>
                  </a:lnTo>
                  <a:lnTo>
                    <a:pt x="551586" y="133261"/>
                  </a:lnTo>
                  <a:lnTo>
                    <a:pt x="534708" y="177990"/>
                  </a:lnTo>
                  <a:lnTo>
                    <a:pt x="524383" y="228041"/>
                  </a:lnTo>
                  <a:lnTo>
                    <a:pt x="520890" y="283006"/>
                  </a:lnTo>
                  <a:lnTo>
                    <a:pt x="524484" y="340550"/>
                  </a:lnTo>
                  <a:lnTo>
                    <a:pt x="535063" y="391147"/>
                  </a:lnTo>
                  <a:lnTo>
                    <a:pt x="552272" y="436029"/>
                  </a:lnTo>
                  <a:lnTo>
                    <a:pt x="575779" y="474891"/>
                  </a:lnTo>
                  <a:lnTo>
                    <a:pt x="605243" y="507403"/>
                  </a:lnTo>
                  <a:lnTo>
                    <a:pt x="640334" y="533247"/>
                  </a:lnTo>
                  <a:lnTo>
                    <a:pt x="680694" y="552107"/>
                  </a:lnTo>
                  <a:lnTo>
                    <a:pt x="725995" y="563651"/>
                  </a:lnTo>
                  <a:lnTo>
                    <a:pt x="775906" y="567575"/>
                  </a:lnTo>
                  <a:lnTo>
                    <a:pt x="828573" y="563600"/>
                  </a:lnTo>
                  <a:lnTo>
                    <a:pt x="875614" y="551624"/>
                  </a:lnTo>
                  <a:lnTo>
                    <a:pt x="916571" y="531520"/>
                  </a:lnTo>
                  <a:lnTo>
                    <a:pt x="950963" y="503186"/>
                  </a:lnTo>
                  <a:lnTo>
                    <a:pt x="978293" y="466521"/>
                  </a:lnTo>
                  <a:lnTo>
                    <a:pt x="998118" y="421411"/>
                  </a:lnTo>
                  <a:lnTo>
                    <a:pt x="1009942" y="367741"/>
                  </a:lnTo>
                  <a:close/>
                </a:path>
                <a:path w="1209039" h="567689">
                  <a:moveTo>
                    <a:pt x="1208938" y="11658"/>
                  </a:moveTo>
                  <a:lnTo>
                    <a:pt x="1059649" y="11658"/>
                  </a:lnTo>
                  <a:lnTo>
                    <a:pt x="1059649" y="555904"/>
                  </a:lnTo>
                  <a:lnTo>
                    <a:pt x="1208938" y="555904"/>
                  </a:lnTo>
                  <a:lnTo>
                    <a:pt x="1208938" y="11658"/>
                  </a:lnTo>
                  <a:close/>
                </a:path>
              </a:pathLst>
            </a:custGeom>
            <a:solidFill>
              <a:srgbClr val="0070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618" y="2734104"/>
            <a:ext cx="545826" cy="5458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31178"/>
            <a:ext cx="20104099" cy="667737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379" y="628263"/>
            <a:ext cx="2166478" cy="192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89166" y="10460315"/>
            <a:ext cx="173387" cy="2462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2075" y="6470967"/>
            <a:ext cx="8971402" cy="94452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9867" y="3925734"/>
            <a:ext cx="7924364" cy="199171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9804821" y="6885089"/>
            <a:ext cx="514984" cy="514984"/>
            <a:chOff x="9804821" y="6885089"/>
            <a:chExt cx="514984" cy="514984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04821" y="6885089"/>
              <a:ext cx="514528" cy="5145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804828" y="6885092"/>
              <a:ext cx="514984" cy="319405"/>
            </a:xfrm>
            <a:custGeom>
              <a:avLst/>
              <a:gdLst/>
              <a:ahLst/>
              <a:cxnLst/>
              <a:rect l="l" t="t" r="r" b="b"/>
              <a:pathLst>
                <a:path w="514984" h="319404">
                  <a:moveTo>
                    <a:pt x="514518" y="0"/>
                  </a:moveTo>
                  <a:lnTo>
                    <a:pt x="460938" y="0"/>
                  </a:lnTo>
                  <a:lnTo>
                    <a:pt x="459504" y="11364"/>
                  </a:lnTo>
                  <a:lnTo>
                    <a:pt x="458472" y="22927"/>
                  </a:lnTo>
                  <a:lnTo>
                    <a:pt x="457849" y="34681"/>
                  </a:lnTo>
                  <a:lnTo>
                    <a:pt x="457640" y="46616"/>
                  </a:lnTo>
                  <a:lnTo>
                    <a:pt x="457640" y="59181"/>
                  </a:lnTo>
                  <a:lnTo>
                    <a:pt x="461413" y="110202"/>
                  </a:lnTo>
                  <a:lnTo>
                    <a:pt x="472442" y="156821"/>
                  </a:lnTo>
                  <a:lnTo>
                    <a:pt x="490289" y="198725"/>
                  </a:lnTo>
                  <a:lnTo>
                    <a:pt x="514518" y="235605"/>
                  </a:lnTo>
                  <a:lnTo>
                    <a:pt x="514518" y="0"/>
                  </a:lnTo>
                  <a:close/>
                </a:path>
                <a:path w="514984" h="319404">
                  <a:moveTo>
                    <a:pt x="144466" y="0"/>
                  </a:moveTo>
                  <a:lnTo>
                    <a:pt x="0" y="0"/>
                  </a:lnTo>
                  <a:lnTo>
                    <a:pt x="0" y="130519"/>
                  </a:lnTo>
                  <a:lnTo>
                    <a:pt x="56731" y="318880"/>
                  </a:lnTo>
                  <a:lnTo>
                    <a:pt x="288148" y="318880"/>
                  </a:lnTo>
                  <a:lnTo>
                    <a:pt x="330050" y="180654"/>
                  </a:lnTo>
                  <a:lnTo>
                    <a:pt x="188664" y="180654"/>
                  </a:lnTo>
                  <a:lnTo>
                    <a:pt x="144466" y="0"/>
                  </a:lnTo>
                  <a:close/>
                </a:path>
                <a:path w="514984" h="319404">
                  <a:moveTo>
                    <a:pt x="384815" y="0"/>
                  </a:moveTo>
                  <a:lnTo>
                    <a:pt x="232390" y="0"/>
                  </a:lnTo>
                  <a:lnTo>
                    <a:pt x="188664" y="180654"/>
                  </a:lnTo>
                  <a:lnTo>
                    <a:pt x="330050" y="180654"/>
                  </a:lnTo>
                  <a:lnTo>
                    <a:pt x="384815" y="0"/>
                  </a:lnTo>
                  <a:close/>
                </a:path>
              </a:pathLst>
            </a:custGeom>
            <a:solidFill>
              <a:srgbClr val="2A7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588" y="628263"/>
            <a:ext cx="2166478" cy="192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4735" y="2722430"/>
            <a:ext cx="2094175" cy="5263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4630968"/>
            <a:ext cx="20104100" cy="3879215"/>
            <a:chOff x="0" y="4630968"/>
            <a:chExt cx="20104100" cy="38792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630968"/>
              <a:ext cx="20104089" cy="12924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920483"/>
              <a:ext cx="20104089" cy="12969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7214452"/>
              <a:ext cx="20104089" cy="12954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77083" y="4977032"/>
              <a:ext cx="155597" cy="15559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37656" y="4876354"/>
              <a:ext cx="277495" cy="351790"/>
            </a:xfrm>
            <a:custGeom>
              <a:avLst/>
              <a:gdLst/>
              <a:ahLst/>
              <a:cxnLst/>
              <a:rect l="l" t="t" r="r" b="b"/>
              <a:pathLst>
                <a:path w="277495" h="351789">
                  <a:moveTo>
                    <a:pt x="146445" y="0"/>
                  </a:moveTo>
                  <a:lnTo>
                    <a:pt x="91214" y="7760"/>
                  </a:lnTo>
                  <a:lnTo>
                    <a:pt x="51429" y="28844"/>
                  </a:lnTo>
                  <a:lnTo>
                    <a:pt x="27359" y="59953"/>
                  </a:lnTo>
                  <a:lnTo>
                    <a:pt x="19276" y="97787"/>
                  </a:lnTo>
                  <a:lnTo>
                    <a:pt x="24778" y="132443"/>
                  </a:lnTo>
                  <a:lnTo>
                    <a:pt x="41615" y="160051"/>
                  </a:lnTo>
                  <a:lnTo>
                    <a:pt x="70284" y="180974"/>
                  </a:lnTo>
                  <a:lnTo>
                    <a:pt x="111284" y="195575"/>
                  </a:lnTo>
                  <a:lnTo>
                    <a:pt x="149335" y="204726"/>
                  </a:lnTo>
                  <a:lnTo>
                    <a:pt x="177217" y="213741"/>
                  </a:lnTo>
                  <a:lnTo>
                    <a:pt x="195343" y="225146"/>
                  </a:lnTo>
                  <a:lnTo>
                    <a:pt x="205158" y="239348"/>
                  </a:lnTo>
                  <a:lnTo>
                    <a:pt x="208108" y="256756"/>
                  </a:lnTo>
                  <a:lnTo>
                    <a:pt x="203305" y="276045"/>
                  </a:lnTo>
                  <a:lnTo>
                    <a:pt x="189920" y="290773"/>
                  </a:lnTo>
                  <a:lnTo>
                    <a:pt x="169491" y="300173"/>
                  </a:lnTo>
                  <a:lnTo>
                    <a:pt x="143555" y="303477"/>
                  </a:lnTo>
                  <a:lnTo>
                    <a:pt x="113488" y="298977"/>
                  </a:lnTo>
                  <a:lnTo>
                    <a:pt x="87978" y="285535"/>
                  </a:lnTo>
                  <a:lnTo>
                    <a:pt x="66533" y="263243"/>
                  </a:lnTo>
                  <a:lnTo>
                    <a:pt x="48658" y="232191"/>
                  </a:lnTo>
                  <a:lnTo>
                    <a:pt x="0" y="257719"/>
                  </a:lnTo>
                  <a:lnTo>
                    <a:pt x="22907" y="298411"/>
                  </a:lnTo>
                  <a:lnTo>
                    <a:pt x="54618" y="327810"/>
                  </a:lnTo>
                  <a:lnTo>
                    <a:pt x="94909" y="345648"/>
                  </a:lnTo>
                  <a:lnTo>
                    <a:pt x="143555" y="351654"/>
                  </a:lnTo>
                  <a:lnTo>
                    <a:pt x="197530" y="344158"/>
                  </a:lnTo>
                  <a:lnTo>
                    <a:pt x="239716" y="323114"/>
                  </a:lnTo>
                  <a:lnTo>
                    <a:pt x="267179" y="290689"/>
                  </a:lnTo>
                  <a:lnTo>
                    <a:pt x="276986" y="249050"/>
                  </a:lnTo>
                  <a:lnTo>
                    <a:pt x="271273" y="214913"/>
                  </a:lnTo>
                  <a:lnTo>
                    <a:pt x="252962" y="185883"/>
                  </a:lnTo>
                  <a:lnTo>
                    <a:pt x="220288" y="162543"/>
                  </a:lnTo>
                  <a:lnTo>
                    <a:pt x="171492" y="145482"/>
                  </a:lnTo>
                  <a:lnTo>
                    <a:pt x="132959" y="136330"/>
                  </a:lnTo>
                  <a:lnTo>
                    <a:pt x="110191" y="128697"/>
                  </a:lnTo>
                  <a:lnTo>
                    <a:pt x="95324" y="118624"/>
                  </a:lnTo>
                  <a:lnTo>
                    <a:pt x="87230" y="105841"/>
                  </a:lnTo>
                  <a:lnTo>
                    <a:pt x="84782" y="90081"/>
                  </a:lnTo>
                  <a:lnTo>
                    <a:pt x="88727" y="72334"/>
                  </a:lnTo>
                  <a:lnTo>
                    <a:pt x="100441" y="58652"/>
                  </a:lnTo>
                  <a:lnTo>
                    <a:pt x="119742" y="49847"/>
                  </a:lnTo>
                  <a:lnTo>
                    <a:pt x="146445" y="46731"/>
                  </a:lnTo>
                  <a:lnTo>
                    <a:pt x="167926" y="49809"/>
                  </a:lnTo>
                  <a:lnTo>
                    <a:pt x="187512" y="59796"/>
                  </a:lnTo>
                  <a:lnTo>
                    <a:pt x="206195" y="77821"/>
                  </a:lnTo>
                  <a:lnTo>
                    <a:pt x="224966" y="105012"/>
                  </a:lnTo>
                  <a:lnTo>
                    <a:pt x="272651" y="79966"/>
                  </a:lnTo>
                  <a:lnTo>
                    <a:pt x="249614" y="44911"/>
                  </a:lnTo>
                  <a:lnTo>
                    <a:pt x="220570" y="19930"/>
                  </a:lnTo>
                  <a:lnTo>
                    <a:pt x="186015" y="4974"/>
                  </a:lnTo>
                  <a:lnTo>
                    <a:pt x="146445" y="0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54110" y="4876353"/>
              <a:ext cx="10121639" cy="44269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637656" y="5452252"/>
              <a:ext cx="277495" cy="351790"/>
            </a:xfrm>
            <a:custGeom>
              <a:avLst/>
              <a:gdLst/>
              <a:ahLst/>
              <a:cxnLst/>
              <a:rect l="l" t="t" r="r" b="b"/>
              <a:pathLst>
                <a:path w="277495" h="351789">
                  <a:moveTo>
                    <a:pt x="146445" y="0"/>
                  </a:moveTo>
                  <a:lnTo>
                    <a:pt x="91214" y="7760"/>
                  </a:lnTo>
                  <a:lnTo>
                    <a:pt x="51429" y="28844"/>
                  </a:lnTo>
                  <a:lnTo>
                    <a:pt x="27359" y="59953"/>
                  </a:lnTo>
                  <a:lnTo>
                    <a:pt x="19276" y="97787"/>
                  </a:lnTo>
                  <a:lnTo>
                    <a:pt x="24778" y="132443"/>
                  </a:lnTo>
                  <a:lnTo>
                    <a:pt x="41615" y="160051"/>
                  </a:lnTo>
                  <a:lnTo>
                    <a:pt x="70284" y="180974"/>
                  </a:lnTo>
                  <a:lnTo>
                    <a:pt x="111284" y="195575"/>
                  </a:lnTo>
                  <a:lnTo>
                    <a:pt x="149335" y="204726"/>
                  </a:lnTo>
                  <a:lnTo>
                    <a:pt x="177217" y="213741"/>
                  </a:lnTo>
                  <a:lnTo>
                    <a:pt x="195343" y="225146"/>
                  </a:lnTo>
                  <a:lnTo>
                    <a:pt x="205158" y="239348"/>
                  </a:lnTo>
                  <a:lnTo>
                    <a:pt x="208108" y="256756"/>
                  </a:lnTo>
                  <a:lnTo>
                    <a:pt x="203305" y="276045"/>
                  </a:lnTo>
                  <a:lnTo>
                    <a:pt x="189920" y="290773"/>
                  </a:lnTo>
                  <a:lnTo>
                    <a:pt x="169491" y="300173"/>
                  </a:lnTo>
                  <a:lnTo>
                    <a:pt x="143555" y="303477"/>
                  </a:lnTo>
                  <a:lnTo>
                    <a:pt x="113488" y="298977"/>
                  </a:lnTo>
                  <a:lnTo>
                    <a:pt x="87978" y="285535"/>
                  </a:lnTo>
                  <a:lnTo>
                    <a:pt x="66533" y="263243"/>
                  </a:lnTo>
                  <a:lnTo>
                    <a:pt x="48658" y="232191"/>
                  </a:lnTo>
                  <a:lnTo>
                    <a:pt x="0" y="257719"/>
                  </a:lnTo>
                  <a:lnTo>
                    <a:pt x="22907" y="298411"/>
                  </a:lnTo>
                  <a:lnTo>
                    <a:pt x="54618" y="327810"/>
                  </a:lnTo>
                  <a:lnTo>
                    <a:pt x="94909" y="345648"/>
                  </a:lnTo>
                  <a:lnTo>
                    <a:pt x="143555" y="351654"/>
                  </a:lnTo>
                  <a:lnTo>
                    <a:pt x="197530" y="344158"/>
                  </a:lnTo>
                  <a:lnTo>
                    <a:pt x="239716" y="323114"/>
                  </a:lnTo>
                  <a:lnTo>
                    <a:pt x="267179" y="290689"/>
                  </a:lnTo>
                  <a:lnTo>
                    <a:pt x="276986" y="249050"/>
                  </a:lnTo>
                  <a:lnTo>
                    <a:pt x="271273" y="214913"/>
                  </a:lnTo>
                  <a:lnTo>
                    <a:pt x="252962" y="185883"/>
                  </a:lnTo>
                  <a:lnTo>
                    <a:pt x="220288" y="162543"/>
                  </a:lnTo>
                  <a:lnTo>
                    <a:pt x="171492" y="145482"/>
                  </a:lnTo>
                  <a:lnTo>
                    <a:pt x="132959" y="136330"/>
                  </a:lnTo>
                  <a:lnTo>
                    <a:pt x="110191" y="128697"/>
                  </a:lnTo>
                  <a:lnTo>
                    <a:pt x="95324" y="118624"/>
                  </a:lnTo>
                  <a:lnTo>
                    <a:pt x="87230" y="105841"/>
                  </a:lnTo>
                  <a:lnTo>
                    <a:pt x="84782" y="90081"/>
                  </a:lnTo>
                  <a:lnTo>
                    <a:pt x="88727" y="72334"/>
                  </a:lnTo>
                  <a:lnTo>
                    <a:pt x="100441" y="58652"/>
                  </a:lnTo>
                  <a:lnTo>
                    <a:pt x="119742" y="49847"/>
                  </a:lnTo>
                  <a:lnTo>
                    <a:pt x="146445" y="46731"/>
                  </a:lnTo>
                  <a:lnTo>
                    <a:pt x="167926" y="49809"/>
                  </a:lnTo>
                  <a:lnTo>
                    <a:pt x="187512" y="59796"/>
                  </a:lnTo>
                  <a:lnTo>
                    <a:pt x="206195" y="77821"/>
                  </a:lnTo>
                  <a:lnTo>
                    <a:pt x="224966" y="105012"/>
                  </a:lnTo>
                  <a:lnTo>
                    <a:pt x="272651" y="79966"/>
                  </a:lnTo>
                  <a:lnTo>
                    <a:pt x="249614" y="44911"/>
                  </a:lnTo>
                  <a:lnTo>
                    <a:pt x="220570" y="19930"/>
                  </a:lnTo>
                  <a:lnTo>
                    <a:pt x="186015" y="4974"/>
                  </a:lnTo>
                  <a:lnTo>
                    <a:pt x="146445" y="0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56042" y="5455630"/>
              <a:ext cx="4810795" cy="4325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77083" y="6293301"/>
              <a:ext cx="11005377" cy="43642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658852" y="6873054"/>
              <a:ext cx="265430" cy="337820"/>
            </a:xfrm>
            <a:custGeom>
              <a:avLst/>
              <a:gdLst/>
              <a:ahLst/>
              <a:cxnLst/>
              <a:rect l="l" t="t" r="r" b="b"/>
              <a:pathLst>
                <a:path w="265429" h="337820">
                  <a:moveTo>
                    <a:pt x="135849" y="0"/>
                  </a:moveTo>
                  <a:lnTo>
                    <a:pt x="0" y="0"/>
                  </a:lnTo>
                  <a:lnTo>
                    <a:pt x="0" y="337193"/>
                  </a:lnTo>
                  <a:lnTo>
                    <a:pt x="64071" y="337193"/>
                  </a:lnTo>
                  <a:lnTo>
                    <a:pt x="64071" y="212433"/>
                  </a:lnTo>
                  <a:lnTo>
                    <a:pt x="135849" y="212433"/>
                  </a:lnTo>
                  <a:lnTo>
                    <a:pt x="192473" y="204950"/>
                  </a:lnTo>
                  <a:lnTo>
                    <a:pt x="232973" y="183648"/>
                  </a:lnTo>
                  <a:lnTo>
                    <a:pt x="244994" y="167146"/>
                  </a:lnTo>
                  <a:lnTo>
                    <a:pt x="64071" y="167146"/>
                  </a:lnTo>
                  <a:lnTo>
                    <a:pt x="64071" y="45757"/>
                  </a:lnTo>
                  <a:lnTo>
                    <a:pt x="245243" y="45757"/>
                  </a:lnTo>
                  <a:lnTo>
                    <a:pt x="232973" y="28840"/>
                  </a:lnTo>
                  <a:lnTo>
                    <a:pt x="192473" y="7488"/>
                  </a:lnTo>
                  <a:lnTo>
                    <a:pt x="135849" y="0"/>
                  </a:lnTo>
                  <a:close/>
                </a:path>
                <a:path w="265429" h="337820">
                  <a:moveTo>
                    <a:pt x="245243" y="45757"/>
                  </a:moveTo>
                  <a:lnTo>
                    <a:pt x="129106" y="45757"/>
                  </a:lnTo>
                  <a:lnTo>
                    <a:pt x="160263" y="50025"/>
                  </a:lnTo>
                  <a:lnTo>
                    <a:pt x="181847" y="62195"/>
                  </a:lnTo>
                  <a:lnTo>
                    <a:pt x="194401" y="81322"/>
                  </a:lnTo>
                  <a:lnTo>
                    <a:pt x="198465" y="106457"/>
                  </a:lnTo>
                  <a:lnTo>
                    <a:pt x="194401" y="131586"/>
                  </a:lnTo>
                  <a:lnTo>
                    <a:pt x="181847" y="150710"/>
                  </a:lnTo>
                  <a:lnTo>
                    <a:pt x="160263" y="162879"/>
                  </a:lnTo>
                  <a:lnTo>
                    <a:pt x="129106" y="167146"/>
                  </a:lnTo>
                  <a:lnTo>
                    <a:pt x="244994" y="167146"/>
                  </a:lnTo>
                  <a:lnTo>
                    <a:pt x="257305" y="150245"/>
                  </a:lnTo>
                  <a:lnTo>
                    <a:pt x="265426" y="106457"/>
                  </a:lnTo>
                  <a:lnTo>
                    <a:pt x="257305" y="62387"/>
                  </a:lnTo>
                  <a:lnTo>
                    <a:pt x="245243" y="45757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60371" y="6873046"/>
              <a:ext cx="4385992" cy="34442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377083" y="7710719"/>
              <a:ext cx="1077595" cy="337820"/>
            </a:xfrm>
            <a:custGeom>
              <a:avLst/>
              <a:gdLst/>
              <a:ahLst/>
              <a:cxnLst/>
              <a:rect l="l" t="t" r="r" b="b"/>
              <a:pathLst>
                <a:path w="1077595" h="337820">
                  <a:moveTo>
                    <a:pt x="78039" y="93452"/>
                  </a:moveTo>
                  <a:lnTo>
                    <a:pt x="46943" y="99271"/>
                  </a:lnTo>
                  <a:lnTo>
                    <a:pt x="22217" y="115433"/>
                  </a:lnTo>
                  <a:lnTo>
                    <a:pt x="5892" y="139994"/>
                  </a:lnTo>
                  <a:lnTo>
                    <a:pt x="0" y="171010"/>
                  </a:lnTo>
                  <a:lnTo>
                    <a:pt x="5892" y="202106"/>
                  </a:lnTo>
                  <a:lnTo>
                    <a:pt x="22217" y="226832"/>
                  </a:lnTo>
                  <a:lnTo>
                    <a:pt x="46943" y="243157"/>
                  </a:lnTo>
                  <a:lnTo>
                    <a:pt x="78039" y="249050"/>
                  </a:lnTo>
                  <a:lnTo>
                    <a:pt x="109055" y="243157"/>
                  </a:lnTo>
                  <a:lnTo>
                    <a:pt x="133616" y="226832"/>
                  </a:lnTo>
                  <a:lnTo>
                    <a:pt x="149778" y="202106"/>
                  </a:lnTo>
                  <a:lnTo>
                    <a:pt x="155597" y="171010"/>
                  </a:lnTo>
                  <a:lnTo>
                    <a:pt x="149778" y="139994"/>
                  </a:lnTo>
                  <a:lnTo>
                    <a:pt x="133616" y="115433"/>
                  </a:lnTo>
                  <a:lnTo>
                    <a:pt x="109055" y="99271"/>
                  </a:lnTo>
                  <a:lnTo>
                    <a:pt x="78039" y="93452"/>
                  </a:lnTo>
                  <a:close/>
                </a:path>
                <a:path w="1077595" h="337820">
                  <a:moveTo>
                    <a:pt x="376669" y="0"/>
                  </a:moveTo>
                  <a:lnTo>
                    <a:pt x="312597" y="0"/>
                  </a:lnTo>
                  <a:lnTo>
                    <a:pt x="312597" y="337204"/>
                  </a:lnTo>
                  <a:lnTo>
                    <a:pt x="376669" y="337204"/>
                  </a:lnTo>
                  <a:lnTo>
                    <a:pt x="376669" y="0"/>
                  </a:lnTo>
                  <a:close/>
                </a:path>
                <a:path w="1077595" h="337820">
                  <a:moveTo>
                    <a:pt x="494676" y="96824"/>
                  </a:moveTo>
                  <a:lnTo>
                    <a:pt x="435421" y="96824"/>
                  </a:lnTo>
                  <a:lnTo>
                    <a:pt x="435421" y="337204"/>
                  </a:lnTo>
                  <a:lnTo>
                    <a:pt x="494676" y="337204"/>
                  </a:lnTo>
                  <a:lnTo>
                    <a:pt x="494676" y="206171"/>
                  </a:lnTo>
                  <a:lnTo>
                    <a:pt x="498694" y="176745"/>
                  </a:lnTo>
                  <a:lnTo>
                    <a:pt x="510209" y="154272"/>
                  </a:lnTo>
                  <a:lnTo>
                    <a:pt x="524416" y="143074"/>
                  </a:lnTo>
                  <a:lnTo>
                    <a:pt x="494676" y="143074"/>
                  </a:lnTo>
                  <a:lnTo>
                    <a:pt x="494676" y="96824"/>
                  </a:lnTo>
                  <a:close/>
                </a:path>
                <a:path w="1077595" h="337820">
                  <a:moveTo>
                    <a:pt x="645703" y="134885"/>
                  </a:moveTo>
                  <a:lnTo>
                    <a:pt x="552475" y="134885"/>
                  </a:lnTo>
                  <a:lnTo>
                    <a:pt x="571424" y="138061"/>
                  </a:lnTo>
                  <a:lnTo>
                    <a:pt x="584454" y="147649"/>
                  </a:lnTo>
                  <a:lnTo>
                    <a:pt x="591974" y="163740"/>
                  </a:lnTo>
                  <a:lnTo>
                    <a:pt x="594390" y="186423"/>
                  </a:lnTo>
                  <a:lnTo>
                    <a:pt x="594390" y="337204"/>
                  </a:lnTo>
                  <a:lnTo>
                    <a:pt x="654116" y="337204"/>
                  </a:lnTo>
                  <a:lnTo>
                    <a:pt x="654116" y="175345"/>
                  </a:lnTo>
                  <a:lnTo>
                    <a:pt x="649337" y="141627"/>
                  </a:lnTo>
                  <a:lnTo>
                    <a:pt x="645703" y="134885"/>
                  </a:lnTo>
                  <a:close/>
                </a:path>
                <a:path w="1077595" h="337820">
                  <a:moveTo>
                    <a:pt x="573668" y="89599"/>
                  </a:moveTo>
                  <a:lnTo>
                    <a:pt x="548998" y="92873"/>
                  </a:lnTo>
                  <a:lnTo>
                    <a:pt x="527308" y="102786"/>
                  </a:lnTo>
                  <a:lnTo>
                    <a:pt x="509050" y="119474"/>
                  </a:lnTo>
                  <a:lnTo>
                    <a:pt x="494676" y="143074"/>
                  </a:lnTo>
                  <a:lnTo>
                    <a:pt x="524416" y="143074"/>
                  </a:lnTo>
                  <a:lnTo>
                    <a:pt x="528407" y="139928"/>
                  </a:lnTo>
                  <a:lnTo>
                    <a:pt x="552475" y="134885"/>
                  </a:lnTo>
                  <a:lnTo>
                    <a:pt x="645703" y="134885"/>
                  </a:lnTo>
                  <a:lnTo>
                    <a:pt x="634667" y="114410"/>
                  </a:lnTo>
                  <a:lnTo>
                    <a:pt x="609610" y="96223"/>
                  </a:lnTo>
                  <a:lnTo>
                    <a:pt x="573668" y="89599"/>
                  </a:lnTo>
                  <a:close/>
                </a:path>
                <a:path w="1077595" h="337820">
                  <a:moveTo>
                    <a:pt x="947447" y="0"/>
                  </a:moveTo>
                  <a:lnTo>
                    <a:pt x="811598" y="0"/>
                  </a:lnTo>
                  <a:lnTo>
                    <a:pt x="811598" y="337204"/>
                  </a:lnTo>
                  <a:lnTo>
                    <a:pt x="875669" y="337204"/>
                  </a:lnTo>
                  <a:lnTo>
                    <a:pt x="875669" y="212433"/>
                  </a:lnTo>
                  <a:lnTo>
                    <a:pt x="947447" y="212433"/>
                  </a:lnTo>
                  <a:lnTo>
                    <a:pt x="1004071" y="204952"/>
                  </a:lnTo>
                  <a:lnTo>
                    <a:pt x="1044571" y="183652"/>
                  </a:lnTo>
                  <a:lnTo>
                    <a:pt x="1056587" y="167157"/>
                  </a:lnTo>
                  <a:lnTo>
                    <a:pt x="875669" y="167157"/>
                  </a:lnTo>
                  <a:lnTo>
                    <a:pt x="875669" y="45768"/>
                  </a:lnTo>
                  <a:lnTo>
                    <a:pt x="1056846" y="45768"/>
                  </a:lnTo>
                  <a:lnTo>
                    <a:pt x="1044571" y="28844"/>
                  </a:lnTo>
                  <a:lnTo>
                    <a:pt x="1004071" y="7489"/>
                  </a:lnTo>
                  <a:lnTo>
                    <a:pt x="947447" y="0"/>
                  </a:lnTo>
                  <a:close/>
                </a:path>
                <a:path w="1077595" h="337820">
                  <a:moveTo>
                    <a:pt x="1056846" y="45768"/>
                  </a:moveTo>
                  <a:lnTo>
                    <a:pt x="940704" y="45768"/>
                  </a:lnTo>
                  <a:lnTo>
                    <a:pt x="971863" y="50035"/>
                  </a:lnTo>
                  <a:lnTo>
                    <a:pt x="993451" y="62204"/>
                  </a:lnTo>
                  <a:lnTo>
                    <a:pt x="1006008" y="81328"/>
                  </a:lnTo>
                  <a:lnTo>
                    <a:pt x="1010073" y="106457"/>
                  </a:lnTo>
                  <a:lnTo>
                    <a:pt x="1006008" y="131592"/>
                  </a:lnTo>
                  <a:lnTo>
                    <a:pt x="993451" y="150719"/>
                  </a:lnTo>
                  <a:lnTo>
                    <a:pt x="971863" y="162889"/>
                  </a:lnTo>
                  <a:lnTo>
                    <a:pt x="940704" y="167157"/>
                  </a:lnTo>
                  <a:lnTo>
                    <a:pt x="1056587" y="167157"/>
                  </a:lnTo>
                  <a:lnTo>
                    <a:pt x="1068904" y="150249"/>
                  </a:lnTo>
                  <a:lnTo>
                    <a:pt x="1077024" y="106457"/>
                  </a:lnTo>
                  <a:lnTo>
                    <a:pt x="1068904" y="62391"/>
                  </a:lnTo>
                  <a:lnTo>
                    <a:pt x="1056846" y="45768"/>
                  </a:lnTo>
                  <a:close/>
                </a:path>
              </a:pathLst>
            </a:custGeom>
            <a:solidFill>
              <a:srgbClr val="1E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90199" y="7703491"/>
              <a:ext cx="9709777" cy="44269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04821" y="6885099"/>
              <a:ext cx="514528" cy="514518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8506937"/>
            <a:ext cx="20104089" cy="129545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0" y="9799422"/>
            <a:ext cx="20104100" cy="1509395"/>
            <a:chOff x="0" y="9799422"/>
            <a:chExt cx="20104100" cy="1509395"/>
          </a:xfrm>
        </p:grpSpPr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9799422"/>
              <a:ext cx="20104089" cy="12969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11093390"/>
              <a:ext cx="20104089" cy="21516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987275" y="10460320"/>
              <a:ext cx="175272" cy="24814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987270" y="10460318"/>
              <a:ext cx="175282" cy="248149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3879252" y="1482697"/>
            <a:ext cx="6177280" cy="563880"/>
          </a:xfrm>
          <a:custGeom>
            <a:avLst/>
            <a:gdLst/>
            <a:ahLst/>
            <a:cxnLst/>
            <a:rect l="l" t="t" r="r" b="b"/>
            <a:pathLst>
              <a:path w="6177280" h="563880">
                <a:moveTo>
                  <a:pt x="125650" y="0"/>
                </a:moveTo>
                <a:lnTo>
                  <a:pt x="0" y="0"/>
                </a:lnTo>
                <a:lnTo>
                  <a:pt x="128791" y="439756"/>
                </a:lnTo>
                <a:lnTo>
                  <a:pt x="278933" y="439756"/>
                </a:lnTo>
                <a:lnTo>
                  <a:pt x="310178" y="333581"/>
                </a:lnTo>
                <a:lnTo>
                  <a:pt x="212967" y="333581"/>
                </a:lnTo>
                <a:lnTo>
                  <a:pt x="125650" y="0"/>
                </a:lnTo>
                <a:close/>
              </a:path>
              <a:path w="6177280" h="563880">
                <a:moveTo>
                  <a:pt x="408343" y="0"/>
                </a:moveTo>
                <a:lnTo>
                  <a:pt x="299666" y="0"/>
                </a:lnTo>
                <a:lnTo>
                  <a:pt x="212967" y="333581"/>
                </a:lnTo>
                <a:lnTo>
                  <a:pt x="310178" y="333581"/>
                </a:lnTo>
                <a:lnTo>
                  <a:pt x="408343" y="0"/>
                </a:lnTo>
                <a:close/>
              </a:path>
              <a:path w="6177280" h="563880">
                <a:moveTo>
                  <a:pt x="569825" y="0"/>
                </a:moveTo>
                <a:lnTo>
                  <a:pt x="449200" y="0"/>
                </a:lnTo>
                <a:lnTo>
                  <a:pt x="449200" y="439756"/>
                </a:lnTo>
                <a:lnTo>
                  <a:pt x="569825" y="439756"/>
                </a:lnTo>
                <a:lnTo>
                  <a:pt x="569825" y="0"/>
                </a:lnTo>
                <a:close/>
              </a:path>
              <a:path w="6177280" h="563880">
                <a:moveTo>
                  <a:pt x="736930" y="0"/>
                </a:moveTo>
                <a:lnTo>
                  <a:pt x="611290" y="0"/>
                </a:lnTo>
                <a:lnTo>
                  <a:pt x="740071" y="439756"/>
                </a:lnTo>
                <a:lnTo>
                  <a:pt x="890224" y="439756"/>
                </a:lnTo>
                <a:lnTo>
                  <a:pt x="921468" y="333581"/>
                </a:lnTo>
                <a:lnTo>
                  <a:pt x="824257" y="333581"/>
                </a:lnTo>
                <a:lnTo>
                  <a:pt x="736930" y="0"/>
                </a:lnTo>
                <a:close/>
              </a:path>
              <a:path w="6177280" h="563880">
                <a:moveTo>
                  <a:pt x="1019633" y="0"/>
                </a:moveTo>
                <a:lnTo>
                  <a:pt x="910946" y="0"/>
                </a:lnTo>
                <a:lnTo>
                  <a:pt x="824257" y="333581"/>
                </a:lnTo>
                <a:lnTo>
                  <a:pt x="921468" y="333581"/>
                </a:lnTo>
                <a:lnTo>
                  <a:pt x="1019633" y="0"/>
                </a:lnTo>
                <a:close/>
              </a:path>
              <a:path w="6177280" h="563880">
                <a:moveTo>
                  <a:pt x="1164142" y="3141"/>
                </a:moveTo>
                <a:lnTo>
                  <a:pt x="1053570" y="3141"/>
                </a:lnTo>
                <a:lnTo>
                  <a:pt x="1053570" y="87955"/>
                </a:lnTo>
                <a:lnTo>
                  <a:pt x="1164142" y="87955"/>
                </a:lnTo>
                <a:lnTo>
                  <a:pt x="1164142" y="3141"/>
                </a:lnTo>
                <a:close/>
              </a:path>
              <a:path w="6177280" h="563880">
                <a:moveTo>
                  <a:pt x="1164142" y="120614"/>
                </a:moveTo>
                <a:lnTo>
                  <a:pt x="1053570" y="120614"/>
                </a:lnTo>
                <a:lnTo>
                  <a:pt x="1053570" y="439756"/>
                </a:lnTo>
                <a:lnTo>
                  <a:pt x="1164142" y="439756"/>
                </a:lnTo>
                <a:lnTo>
                  <a:pt x="1164142" y="120614"/>
                </a:lnTo>
                <a:close/>
              </a:path>
              <a:path w="6177280" h="563880">
                <a:moveTo>
                  <a:pt x="1406648" y="0"/>
                </a:moveTo>
                <a:lnTo>
                  <a:pt x="1227596" y="0"/>
                </a:lnTo>
                <a:lnTo>
                  <a:pt x="1227596" y="439756"/>
                </a:lnTo>
                <a:lnTo>
                  <a:pt x="1406648" y="439756"/>
                </a:lnTo>
                <a:lnTo>
                  <a:pt x="1457030" y="436106"/>
                </a:lnTo>
                <a:lnTo>
                  <a:pt x="1500742" y="425286"/>
                </a:lnTo>
                <a:lnTo>
                  <a:pt x="1537771" y="407487"/>
                </a:lnTo>
                <a:lnTo>
                  <a:pt x="1568100" y="382900"/>
                </a:lnTo>
                <a:lnTo>
                  <a:pt x="1587370" y="357455"/>
                </a:lnTo>
                <a:lnTo>
                  <a:pt x="1348220" y="357455"/>
                </a:lnTo>
                <a:lnTo>
                  <a:pt x="1348220" y="82290"/>
                </a:lnTo>
                <a:lnTo>
                  <a:pt x="1587365" y="82290"/>
                </a:lnTo>
                <a:lnTo>
                  <a:pt x="1568100" y="56851"/>
                </a:lnTo>
                <a:lnTo>
                  <a:pt x="1537771" y="32265"/>
                </a:lnTo>
                <a:lnTo>
                  <a:pt x="1500742" y="14467"/>
                </a:lnTo>
                <a:lnTo>
                  <a:pt x="1457030" y="3648"/>
                </a:lnTo>
                <a:lnTo>
                  <a:pt x="1406648" y="0"/>
                </a:lnTo>
                <a:close/>
              </a:path>
              <a:path w="6177280" h="563880">
                <a:moveTo>
                  <a:pt x="1587365" y="82290"/>
                </a:moveTo>
                <a:lnTo>
                  <a:pt x="1389685" y="82290"/>
                </a:lnTo>
                <a:lnTo>
                  <a:pt x="1440027" y="89819"/>
                </a:lnTo>
                <a:lnTo>
                  <a:pt x="1472998" y="113781"/>
                </a:lnTo>
                <a:lnTo>
                  <a:pt x="1491010" y="156238"/>
                </a:lnTo>
                <a:lnTo>
                  <a:pt x="1496477" y="219249"/>
                </a:lnTo>
                <a:lnTo>
                  <a:pt x="1496477" y="220506"/>
                </a:lnTo>
                <a:lnTo>
                  <a:pt x="1491010" y="283512"/>
                </a:lnTo>
                <a:lnTo>
                  <a:pt x="1472998" y="325965"/>
                </a:lnTo>
                <a:lnTo>
                  <a:pt x="1440027" y="349926"/>
                </a:lnTo>
                <a:lnTo>
                  <a:pt x="1389685" y="357455"/>
                </a:lnTo>
                <a:lnTo>
                  <a:pt x="1587370" y="357455"/>
                </a:lnTo>
                <a:lnTo>
                  <a:pt x="1591715" y="351717"/>
                </a:lnTo>
                <a:lnTo>
                  <a:pt x="1608601" y="314129"/>
                </a:lnTo>
                <a:lnTo>
                  <a:pt x="1618744" y="270328"/>
                </a:lnTo>
                <a:lnTo>
                  <a:pt x="1622128" y="220506"/>
                </a:lnTo>
                <a:lnTo>
                  <a:pt x="1622128" y="219249"/>
                </a:lnTo>
                <a:lnTo>
                  <a:pt x="1618744" y="169424"/>
                </a:lnTo>
                <a:lnTo>
                  <a:pt x="1608601" y="125622"/>
                </a:lnTo>
                <a:lnTo>
                  <a:pt x="1591715" y="88034"/>
                </a:lnTo>
                <a:lnTo>
                  <a:pt x="1587365" y="82290"/>
                </a:lnTo>
                <a:close/>
              </a:path>
              <a:path w="6177280" h="563880">
                <a:moveTo>
                  <a:pt x="2011645" y="0"/>
                </a:moveTo>
                <a:lnTo>
                  <a:pt x="1810615" y="0"/>
                </a:lnTo>
                <a:lnTo>
                  <a:pt x="1810615" y="439756"/>
                </a:lnTo>
                <a:lnTo>
                  <a:pt x="1931229" y="439756"/>
                </a:lnTo>
                <a:lnTo>
                  <a:pt x="1931229" y="293383"/>
                </a:lnTo>
                <a:lnTo>
                  <a:pt x="2011645" y="293383"/>
                </a:lnTo>
                <a:lnTo>
                  <a:pt x="2063411" y="288907"/>
                </a:lnTo>
                <a:lnTo>
                  <a:pt x="2106625" y="275792"/>
                </a:lnTo>
                <a:lnTo>
                  <a:pt x="2140903" y="254510"/>
                </a:lnTo>
                <a:lnTo>
                  <a:pt x="2165862" y="225532"/>
                </a:lnTo>
                <a:lnTo>
                  <a:pt x="2171157" y="212967"/>
                </a:lnTo>
                <a:lnTo>
                  <a:pt x="1931229" y="212967"/>
                </a:lnTo>
                <a:lnTo>
                  <a:pt x="1931229" y="80405"/>
                </a:lnTo>
                <a:lnTo>
                  <a:pt x="2171261" y="80405"/>
                </a:lnTo>
                <a:lnTo>
                  <a:pt x="2165862" y="67657"/>
                </a:lnTo>
                <a:lnTo>
                  <a:pt x="2140903" y="38789"/>
                </a:lnTo>
                <a:lnTo>
                  <a:pt x="2106625" y="17565"/>
                </a:lnTo>
                <a:lnTo>
                  <a:pt x="2063411" y="4472"/>
                </a:lnTo>
                <a:lnTo>
                  <a:pt x="2011645" y="0"/>
                </a:lnTo>
                <a:close/>
              </a:path>
              <a:path w="6177280" h="563880">
                <a:moveTo>
                  <a:pt x="2171261" y="80405"/>
                </a:moveTo>
                <a:lnTo>
                  <a:pt x="1990284" y="80405"/>
                </a:lnTo>
                <a:lnTo>
                  <a:pt x="2021422" y="84705"/>
                </a:lnTo>
                <a:lnTo>
                  <a:pt x="2043372" y="97368"/>
                </a:lnTo>
                <a:lnTo>
                  <a:pt x="2056369" y="118042"/>
                </a:lnTo>
                <a:lnTo>
                  <a:pt x="2060649" y="146372"/>
                </a:lnTo>
                <a:lnTo>
                  <a:pt x="2056369" y="175066"/>
                </a:lnTo>
                <a:lnTo>
                  <a:pt x="2043372" y="195925"/>
                </a:lnTo>
                <a:lnTo>
                  <a:pt x="2021422" y="208657"/>
                </a:lnTo>
                <a:lnTo>
                  <a:pt x="1990284" y="212967"/>
                </a:lnTo>
                <a:lnTo>
                  <a:pt x="2171157" y="212967"/>
                </a:lnTo>
                <a:lnTo>
                  <a:pt x="2181118" y="189329"/>
                </a:lnTo>
                <a:lnTo>
                  <a:pt x="2186289" y="146372"/>
                </a:lnTo>
                <a:lnTo>
                  <a:pt x="2181118" y="103681"/>
                </a:lnTo>
                <a:lnTo>
                  <a:pt x="2171261" y="80405"/>
                </a:lnTo>
                <a:close/>
              </a:path>
              <a:path w="6177280" h="563880">
                <a:moveTo>
                  <a:pt x="2335195" y="120614"/>
                </a:moveTo>
                <a:lnTo>
                  <a:pt x="2224633" y="120614"/>
                </a:lnTo>
                <a:lnTo>
                  <a:pt x="2224633" y="439756"/>
                </a:lnTo>
                <a:lnTo>
                  <a:pt x="2335195" y="439756"/>
                </a:lnTo>
                <a:lnTo>
                  <a:pt x="2335195" y="294640"/>
                </a:lnTo>
                <a:lnTo>
                  <a:pt x="2339701" y="260164"/>
                </a:lnTo>
                <a:lnTo>
                  <a:pt x="2353336" y="236998"/>
                </a:lnTo>
                <a:lnTo>
                  <a:pt x="2376277" y="223961"/>
                </a:lnTo>
                <a:lnTo>
                  <a:pt x="2408701" y="219878"/>
                </a:lnTo>
                <a:lnTo>
                  <a:pt x="2443883" y="219878"/>
                </a:lnTo>
                <a:lnTo>
                  <a:pt x="2443883" y="197889"/>
                </a:lnTo>
                <a:lnTo>
                  <a:pt x="2335195" y="197889"/>
                </a:lnTo>
                <a:lnTo>
                  <a:pt x="2335195" y="120614"/>
                </a:lnTo>
                <a:close/>
              </a:path>
              <a:path w="6177280" h="563880">
                <a:moveTo>
                  <a:pt x="2443883" y="219878"/>
                </a:moveTo>
                <a:lnTo>
                  <a:pt x="2408701" y="219878"/>
                </a:lnTo>
                <a:lnTo>
                  <a:pt x="2416584" y="220192"/>
                </a:lnTo>
                <a:lnTo>
                  <a:pt x="2426057" y="220977"/>
                </a:lnTo>
                <a:lnTo>
                  <a:pt x="2435647" y="221998"/>
                </a:lnTo>
                <a:lnTo>
                  <a:pt x="2443883" y="223019"/>
                </a:lnTo>
                <a:lnTo>
                  <a:pt x="2443883" y="219878"/>
                </a:lnTo>
                <a:close/>
              </a:path>
              <a:path w="6177280" h="563880">
                <a:moveTo>
                  <a:pt x="2433203" y="115588"/>
                </a:moveTo>
                <a:lnTo>
                  <a:pt x="2426920" y="115588"/>
                </a:lnTo>
                <a:lnTo>
                  <a:pt x="2396951" y="120496"/>
                </a:lnTo>
                <a:lnTo>
                  <a:pt x="2371398" y="135535"/>
                </a:lnTo>
                <a:lnTo>
                  <a:pt x="2350676" y="161175"/>
                </a:lnTo>
                <a:lnTo>
                  <a:pt x="2335195" y="197889"/>
                </a:lnTo>
                <a:lnTo>
                  <a:pt x="2443883" y="197889"/>
                </a:lnTo>
                <a:lnTo>
                  <a:pt x="2443883" y="117472"/>
                </a:lnTo>
                <a:lnTo>
                  <a:pt x="2438857" y="116216"/>
                </a:lnTo>
                <a:lnTo>
                  <a:pt x="2433203" y="115588"/>
                </a:lnTo>
                <a:close/>
              </a:path>
              <a:path w="6177280" h="563880">
                <a:moveTo>
                  <a:pt x="2787548" y="490644"/>
                </a:moveTo>
                <a:lnTo>
                  <a:pt x="2787548" y="558496"/>
                </a:lnTo>
                <a:lnTo>
                  <a:pt x="2801556" y="560606"/>
                </a:lnTo>
                <a:lnTo>
                  <a:pt x="2815270" y="562187"/>
                </a:lnTo>
                <a:lnTo>
                  <a:pt x="2828630" y="563178"/>
                </a:lnTo>
                <a:lnTo>
                  <a:pt x="2841578" y="563522"/>
                </a:lnTo>
                <a:lnTo>
                  <a:pt x="2890909" y="557386"/>
                </a:lnTo>
                <a:lnTo>
                  <a:pt x="2927168" y="537999"/>
                </a:lnTo>
                <a:lnTo>
                  <a:pt x="2949529" y="503887"/>
                </a:lnTo>
                <a:lnTo>
                  <a:pt x="2951348" y="491901"/>
                </a:lnTo>
                <a:lnTo>
                  <a:pt x="2815820" y="491901"/>
                </a:lnTo>
                <a:lnTo>
                  <a:pt x="2809458" y="491881"/>
                </a:lnTo>
                <a:lnTo>
                  <a:pt x="2802155" y="491744"/>
                </a:lnTo>
                <a:lnTo>
                  <a:pt x="2794616" y="491371"/>
                </a:lnTo>
                <a:lnTo>
                  <a:pt x="2787548" y="490644"/>
                </a:lnTo>
                <a:close/>
              </a:path>
              <a:path w="6177280" h="563880">
                <a:moveTo>
                  <a:pt x="2957166" y="120614"/>
                </a:moveTo>
                <a:lnTo>
                  <a:pt x="2846604" y="120614"/>
                </a:lnTo>
                <a:lnTo>
                  <a:pt x="2846604" y="461745"/>
                </a:lnTo>
                <a:lnTo>
                  <a:pt x="2844974" y="475733"/>
                </a:lnTo>
                <a:lnTo>
                  <a:pt x="2839693" y="485069"/>
                </a:lnTo>
                <a:lnTo>
                  <a:pt x="2830171" y="490281"/>
                </a:lnTo>
                <a:lnTo>
                  <a:pt x="2815820" y="491901"/>
                </a:lnTo>
                <a:lnTo>
                  <a:pt x="2951348" y="491901"/>
                </a:lnTo>
                <a:lnTo>
                  <a:pt x="2957166" y="453577"/>
                </a:lnTo>
                <a:lnTo>
                  <a:pt x="2957166" y="120614"/>
                </a:lnTo>
                <a:close/>
              </a:path>
              <a:path w="6177280" h="563880">
                <a:moveTo>
                  <a:pt x="2633616" y="111190"/>
                </a:moveTo>
                <a:lnTo>
                  <a:pt x="2585369" y="116798"/>
                </a:lnTo>
                <a:lnTo>
                  <a:pt x="2544174" y="132806"/>
                </a:lnTo>
                <a:lnTo>
                  <a:pt x="2510797" y="157995"/>
                </a:lnTo>
                <a:lnTo>
                  <a:pt x="2486007" y="191141"/>
                </a:lnTo>
                <a:lnTo>
                  <a:pt x="2470570" y="231023"/>
                </a:lnTo>
                <a:lnTo>
                  <a:pt x="2465254" y="276420"/>
                </a:lnTo>
                <a:lnTo>
                  <a:pt x="2465254" y="283959"/>
                </a:lnTo>
                <a:lnTo>
                  <a:pt x="2470570" y="329352"/>
                </a:lnTo>
                <a:lnTo>
                  <a:pt x="2486007" y="369232"/>
                </a:lnTo>
                <a:lnTo>
                  <a:pt x="2510797" y="402376"/>
                </a:lnTo>
                <a:lnTo>
                  <a:pt x="2544174" y="427563"/>
                </a:lnTo>
                <a:lnTo>
                  <a:pt x="2585369" y="443572"/>
                </a:lnTo>
                <a:lnTo>
                  <a:pt x="2633616" y="449180"/>
                </a:lnTo>
                <a:lnTo>
                  <a:pt x="2681862" y="443572"/>
                </a:lnTo>
                <a:lnTo>
                  <a:pt x="2723058" y="427563"/>
                </a:lnTo>
                <a:lnTo>
                  <a:pt x="2756434" y="402376"/>
                </a:lnTo>
                <a:lnTo>
                  <a:pt x="2770767" y="383213"/>
                </a:lnTo>
                <a:lnTo>
                  <a:pt x="2633616" y="383213"/>
                </a:lnTo>
                <a:lnTo>
                  <a:pt x="2611224" y="377893"/>
                </a:lnTo>
                <a:lnTo>
                  <a:pt x="2594428" y="360911"/>
                </a:lnTo>
                <a:lnTo>
                  <a:pt x="2583876" y="330739"/>
                </a:lnTo>
                <a:lnTo>
                  <a:pt x="2580214" y="285844"/>
                </a:lnTo>
                <a:lnTo>
                  <a:pt x="2580214" y="273907"/>
                </a:lnTo>
                <a:lnTo>
                  <a:pt x="2583876" y="229272"/>
                </a:lnTo>
                <a:lnTo>
                  <a:pt x="2594428" y="199067"/>
                </a:lnTo>
                <a:lnTo>
                  <a:pt x="2611224" y="181937"/>
                </a:lnTo>
                <a:lnTo>
                  <a:pt x="2633616" y="176528"/>
                </a:lnTo>
                <a:lnTo>
                  <a:pt x="2770295" y="176528"/>
                </a:lnTo>
                <a:lnTo>
                  <a:pt x="2756434" y="157995"/>
                </a:lnTo>
                <a:lnTo>
                  <a:pt x="2723058" y="132806"/>
                </a:lnTo>
                <a:lnTo>
                  <a:pt x="2681862" y="116798"/>
                </a:lnTo>
                <a:lnTo>
                  <a:pt x="2633616" y="111190"/>
                </a:lnTo>
                <a:close/>
              </a:path>
              <a:path w="6177280" h="563880">
                <a:moveTo>
                  <a:pt x="2770295" y="176528"/>
                </a:moveTo>
                <a:lnTo>
                  <a:pt x="2633616" y="176528"/>
                </a:lnTo>
                <a:lnTo>
                  <a:pt x="2656007" y="181937"/>
                </a:lnTo>
                <a:lnTo>
                  <a:pt x="2672803" y="199067"/>
                </a:lnTo>
                <a:lnTo>
                  <a:pt x="2683356" y="229272"/>
                </a:lnTo>
                <a:lnTo>
                  <a:pt x="2687017" y="273907"/>
                </a:lnTo>
                <a:lnTo>
                  <a:pt x="2687017" y="285844"/>
                </a:lnTo>
                <a:lnTo>
                  <a:pt x="2683356" y="330739"/>
                </a:lnTo>
                <a:lnTo>
                  <a:pt x="2672803" y="360911"/>
                </a:lnTo>
                <a:lnTo>
                  <a:pt x="2656007" y="377893"/>
                </a:lnTo>
                <a:lnTo>
                  <a:pt x="2633616" y="383213"/>
                </a:lnTo>
                <a:lnTo>
                  <a:pt x="2770767" y="383213"/>
                </a:lnTo>
                <a:lnTo>
                  <a:pt x="2781224" y="369232"/>
                </a:lnTo>
                <a:lnTo>
                  <a:pt x="2796661" y="329352"/>
                </a:lnTo>
                <a:lnTo>
                  <a:pt x="2801977" y="283959"/>
                </a:lnTo>
                <a:lnTo>
                  <a:pt x="2801977" y="276420"/>
                </a:lnTo>
                <a:lnTo>
                  <a:pt x="2796661" y="231023"/>
                </a:lnTo>
                <a:lnTo>
                  <a:pt x="2781224" y="191141"/>
                </a:lnTo>
                <a:lnTo>
                  <a:pt x="2770295" y="176528"/>
                </a:lnTo>
                <a:close/>
              </a:path>
              <a:path w="6177280" h="563880">
                <a:moveTo>
                  <a:pt x="2957166" y="3141"/>
                </a:moveTo>
                <a:lnTo>
                  <a:pt x="2846593" y="3141"/>
                </a:lnTo>
                <a:lnTo>
                  <a:pt x="2846593" y="87955"/>
                </a:lnTo>
                <a:lnTo>
                  <a:pt x="2957166" y="87955"/>
                </a:lnTo>
                <a:lnTo>
                  <a:pt x="2957166" y="3141"/>
                </a:lnTo>
                <a:close/>
              </a:path>
              <a:path w="6177280" h="563880">
                <a:moveTo>
                  <a:pt x="3164490" y="111190"/>
                </a:moveTo>
                <a:lnTo>
                  <a:pt x="3119937" y="116667"/>
                </a:lnTo>
                <a:lnTo>
                  <a:pt x="3080707" y="132388"/>
                </a:lnTo>
                <a:lnTo>
                  <a:pt x="3048036" y="157288"/>
                </a:lnTo>
                <a:lnTo>
                  <a:pt x="3023166" y="190303"/>
                </a:lnTo>
                <a:lnTo>
                  <a:pt x="3007335" y="230369"/>
                </a:lnTo>
                <a:lnTo>
                  <a:pt x="3001782" y="276420"/>
                </a:lnTo>
                <a:lnTo>
                  <a:pt x="3001782" y="283959"/>
                </a:lnTo>
                <a:lnTo>
                  <a:pt x="3007419" y="331315"/>
                </a:lnTo>
                <a:lnTo>
                  <a:pt x="3023631" y="371745"/>
                </a:lnTo>
                <a:lnTo>
                  <a:pt x="3049371" y="404496"/>
                </a:lnTo>
                <a:lnTo>
                  <a:pt x="3083592" y="428820"/>
                </a:lnTo>
                <a:lnTo>
                  <a:pt x="3125246" y="443965"/>
                </a:lnTo>
                <a:lnTo>
                  <a:pt x="3173285" y="449180"/>
                </a:lnTo>
                <a:lnTo>
                  <a:pt x="3222711" y="443054"/>
                </a:lnTo>
                <a:lnTo>
                  <a:pt x="3265246" y="425620"/>
                </a:lnTo>
                <a:lnTo>
                  <a:pt x="3299181" y="398291"/>
                </a:lnTo>
                <a:lnTo>
                  <a:pt x="3309130" y="383213"/>
                </a:lnTo>
                <a:lnTo>
                  <a:pt x="3177055" y="383213"/>
                </a:lnTo>
                <a:lnTo>
                  <a:pt x="3152209" y="378737"/>
                </a:lnTo>
                <a:lnTo>
                  <a:pt x="3132841" y="364367"/>
                </a:lnTo>
                <a:lnTo>
                  <a:pt x="3119717" y="338690"/>
                </a:lnTo>
                <a:lnTo>
                  <a:pt x="3113601" y="300294"/>
                </a:lnTo>
                <a:lnTo>
                  <a:pt x="3324694" y="300294"/>
                </a:lnTo>
                <a:lnTo>
                  <a:pt x="3324694" y="280190"/>
                </a:lnTo>
                <a:lnTo>
                  <a:pt x="3321383" y="245636"/>
                </a:lnTo>
                <a:lnTo>
                  <a:pt x="3114229" y="245636"/>
                </a:lnTo>
                <a:lnTo>
                  <a:pt x="3120512" y="213173"/>
                </a:lnTo>
                <a:lnTo>
                  <a:pt x="3131506" y="191371"/>
                </a:lnTo>
                <a:lnTo>
                  <a:pt x="3146741" y="179110"/>
                </a:lnTo>
                <a:lnTo>
                  <a:pt x="3165746" y="175272"/>
                </a:lnTo>
                <a:lnTo>
                  <a:pt x="3296342" y="175272"/>
                </a:lnTo>
                <a:lnTo>
                  <a:pt x="3283229" y="156110"/>
                </a:lnTo>
                <a:lnTo>
                  <a:pt x="3251817" y="131550"/>
                </a:lnTo>
                <a:lnTo>
                  <a:pt x="3212132" y="116379"/>
                </a:lnTo>
                <a:lnTo>
                  <a:pt x="3164490" y="111190"/>
                </a:lnTo>
                <a:close/>
              </a:path>
              <a:path w="6177280" h="563880">
                <a:moveTo>
                  <a:pt x="3246162" y="332324"/>
                </a:moveTo>
                <a:lnTo>
                  <a:pt x="3229357" y="355648"/>
                </a:lnTo>
                <a:lnTo>
                  <a:pt x="3212080" y="371433"/>
                </a:lnTo>
                <a:lnTo>
                  <a:pt x="3194567" y="380386"/>
                </a:lnTo>
                <a:lnTo>
                  <a:pt x="3177055" y="383213"/>
                </a:lnTo>
                <a:lnTo>
                  <a:pt x="3309130" y="383213"/>
                </a:lnTo>
                <a:lnTo>
                  <a:pt x="3322809" y="362481"/>
                </a:lnTo>
                <a:lnTo>
                  <a:pt x="3246162" y="332324"/>
                </a:lnTo>
                <a:close/>
              </a:path>
              <a:path w="6177280" h="563880">
                <a:moveTo>
                  <a:pt x="3296342" y="175272"/>
                </a:moveTo>
                <a:lnTo>
                  <a:pt x="3165746" y="175272"/>
                </a:lnTo>
                <a:lnTo>
                  <a:pt x="3185585" y="178845"/>
                </a:lnTo>
                <a:lnTo>
                  <a:pt x="3200064" y="190664"/>
                </a:lnTo>
                <a:lnTo>
                  <a:pt x="3209478" y="212378"/>
                </a:lnTo>
                <a:lnTo>
                  <a:pt x="3214122" y="245636"/>
                </a:lnTo>
                <a:lnTo>
                  <a:pt x="3321383" y="245636"/>
                </a:lnTo>
                <a:lnTo>
                  <a:pt x="3319982" y="231023"/>
                </a:lnTo>
                <a:lnTo>
                  <a:pt x="3306056" y="189466"/>
                </a:lnTo>
                <a:lnTo>
                  <a:pt x="3296342" y="175272"/>
                </a:lnTo>
                <a:close/>
              </a:path>
              <a:path w="6177280" h="563880">
                <a:moveTo>
                  <a:pt x="3520081" y="111190"/>
                </a:moveTo>
                <a:lnTo>
                  <a:pt x="3473501" y="116710"/>
                </a:lnTo>
                <a:lnTo>
                  <a:pt x="3433082" y="132527"/>
                </a:lnTo>
                <a:lnTo>
                  <a:pt x="3399854" y="157523"/>
                </a:lnTo>
                <a:lnTo>
                  <a:pt x="3374846" y="190582"/>
                </a:lnTo>
                <a:lnTo>
                  <a:pt x="3359086" y="230587"/>
                </a:lnTo>
                <a:lnTo>
                  <a:pt x="3353604" y="276420"/>
                </a:lnTo>
                <a:lnTo>
                  <a:pt x="3353604" y="283959"/>
                </a:lnTo>
                <a:lnTo>
                  <a:pt x="3359391" y="331315"/>
                </a:lnTo>
                <a:lnTo>
                  <a:pt x="3375823" y="371745"/>
                </a:lnTo>
                <a:lnTo>
                  <a:pt x="3401503" y="404496"/>
                </a:lnTo>
                <a:lnTo>
                  <a:pt x="3435037" y="428820"/>
                </a:lnTo>
                <a:lnTo>
                  <a:pt x="3475028" y="443965"/>
                </a:lnTo>
                <a:lnTo>
                  <a:pt x="3520081" y="449180"/>
                </a:lnTo>
                <a:lnTo>
                  <a:pt x="3570365" y="443958"/>
                </a:lnTo>
                <a:lnTo>
                  <a:pt x="3611601" y="428513"/>
                </a:lnTo>
                <a:lnTo>
                  <a:pt x="3643337" y="403176"/>
                </a:lnTo>
                <a:lnTo>
                  <a:pt x="3657369" y="380700"/>
                </a:lnTo>
                <a:lnTo>
                  <a:pt x="3523850" y="380700"/>
                </a:lnTo>
                <a:lnTo>
                  <a:pt x="3500104" y="375507"/>
                </a:lnTo>
                <a:lnTo>
                  <a:pt x="3482778" y="358948"/>
                </a:lnTo>
                <a:lnTo>
                  <a:pt x="3472167" y="329551"/>
                </a:lnTo>
                <a:lnTo>
                  <a:pt x="3468564" y="285844"/>
                </a:lnTo>
                <a:lnTo>
                  <a:pt x="3468564" y="273907"/>
                </a:lnTo>
                <a:lnTo>
                  <a:pt x="3472255" y="230293"/>
                </a:lnTo>
                <a:lnTo>
                  <a:pt x="3483014" y="201109"/>
                </a:lnTo>
                <a:lnTo>
                  <a:pt x="3500369" y="184764"/>
                </a:lnTo>
                <a:lnTo>
                  <a:pt x="3523850" y="179669"/>
                </a:lnTo>
                <a:lnTo>
                  <a:pt x="3655246" y="179669"/>
                </a:lnTo>
                <a:lnTo>
                  <a:pt x="3640583" y="156786"/>
                </a:lnTo>
                <a:lnTo>
                  <a:pt x="3609413" y="131937"/>
                </a:lnTo>
                <a:lnTo>
                  <a:pt x="3569074" y="116497"/>
                </a:lnTo>
                <a:lnTo>
                  <a:pt x="3520081" y="111190"/>
                </a:lnTo>
                <a:close/>
              </a:path>
              <a:path w="6177280" h="563880">
                <a:moveTo>
                  <a:pt x="3577880" y="312849"/>
                </a:moveTo>
                <a:lnTo>
                  <a:pt x="3570145" y="345184"/>
                </a:lnTo>
                <a:lnTo>
                  <a:pt x="3558875" y="366093"/>
                </a:lnTo>
                <a:lnTo>
                  <a:pt x="3543601" y="377343"/>
                </a:lnTo>
                <a:lnTo>
                  <a:pt x="3523850" y="380700"/>
                </a:lnTo>
                <a:lnTo>
                  <a:pt x="3657369" y="380700"/>
                </a:lnTo>
                <a:lnTo>
                  <a:pt x="3665122" y="368281"/>
                </a:lnTo>
                <a:lnTo>
                  <a:pt x="3676505" y="324157"/>
                </a:lnTo>
                <a:lnTo>
                  <a:pt x="3577880" y="312849"/>
                </a:lnTo>
                <a:close/>
              </a:path>
              <a:path w="6177280" h="563880">
                <a:moveTo>
                  <a:pt x="3655246" y="179669"/>
                </a:moveTo>
                <a:lnTo>
                  <a:pt x="3523850" y="179669"/>
                </a:lnTo>
                <a:lnTo>
                  <a:pt x="3543130" y="183223"/>
                </a:lnTo>
                <a:lnTo>
                  <a:pt x="3557933" y="194433"/>
                </a:lnTo>
                <a:lnTo>
                  <a:pt x="3568731" y="214125"/>
                </a:lnTo>
                <a:lnTo>
                  <a:pt x="3575995" y="243123"/>
                </a:lnTo>
                <a:lnTo>
                  <a:pt x="3673364" y="231814"/>
                </a:lnTo>
                <a:lnTo>
                  <a:pt x="3662071" y="190320"/>
                </a:lnTo>
                <a:lnTo>
                  <a:pt x="3655246" y="179669"/>
                </a:lnTo>
                <a:close/>
              </a:path>
              <a:path w="6177280" h="563880">
                <a:moveTo>
                  <a:pt x="3848594" y="189721"/>
                </a:moveTo>
                <a:lnTo>
                  <a:pt x="3738022" y="189721"/>
                </a:lnTo>
                <a:lnTo>
                  <a:pt x="3738022" y="337350"/>
                </a:lnTo>
                <a:lnTo>
                  <a:pt x="3743637" y="386835"/>
                </a:lnTo>
                <a:lnTo>
                  <a:pt x="3762210" y="420358"/>
                </a:lnTo>
                <a:lnTo>
                  <a:pt x="3796332" y="439393"/>
                </a:lnTo>
                <a:lnTo>
                  <a:pt x="3848594" y="445410"/>
                </a:lnTo>
                <a:lnTo>
                  <a:pt x="3868031" y="444743"/>
                </a:lnTo>
                <a:lnTo>
                  <a:pt x="3888174" y="442897"/>
                </a:lnTo>
                <a:lnTo>
                  <a:pt x="3908318" y="440109"/>
                </a:lnTo>
                <a:lnTo>
                  <a:pt x="3927754" y="436614"/>
                </a:lnTo>
                <a:lnTo>
                  <a:pt x="3927754" y="366250"/>
                </a:lnTo>
                <a:lnTo>
                  <a:pt x="3882520" y="366250"/>
                </a:lnTo>
                <a:lnTo>
                  <a:pt x="3866882" y="364797"/>
                </a:lnTo>
                <a:lnTo>
                  <a:pt x="3856369" y="359811"/>
                </a:lnTo>
                <a:lnTo>
                  <a:pt x="3850450" y="350347"/>
                </a:lnTo>
                <a:lnTo>
                  <a:pt x="3848594" y="335466"/>
                </a:lnTo>
                <a:lnTo>
                  <a:pt x="3848594" y="189721"/>
                </a:lnTo>
                <a:close/>
              </a:path>
              <a:path w="6177280" h="563880">
                <a:moveTo>
                  <a:pt x="3927754" y="363109"/>
                </a:moveTo>
                <a:lnTo>
                  <a:pt x="3903959" y="365151"/>
                </a:lnTo>
                <a:lnTo>
                  <a:pt x="3892327" y="365936"/>
                </a:lnTo>
                <a:lnTo>
                  <a:pt x="3882520" y="366250"/>
                </a:lnTo>
                <a:lnTo>
                  <a:pt x="3927754" y="366250"/>
                </a:lnTo>
                <a:lnTo>
                  <a:pt x="3927754" y="363109"/>
                </a:lnTo>
                <a:close/>
              </a:path>
              <a:path w="6177280" h="563880">
                <a:moveTo>
                  <a:pt x="3928383" y="120614"/>
                </a:moveTo>
                <a:lnTo>
                  <a:pt x="3691542" y="120614"/>
                </a:lnTo>
                <a:lnTo>
                  <a:pt x="3691542" y="189721"/>
                </a:lnTo>
                <a:lnTo>
                  <a:pt x="3928383" y="189721"/>
                </a:lnTo>
                <a:lnTo>
                  <a:pt x="3928383" y="120614"/>
                </a:lnTo>
                <a:close/>
              </a:path>
              <a:path w="6177280" h="563880">
                <a:moveTo>
                  <a:pt x="3848594" y="32669"/>
                </a:moveTo>
                <a:lnTo>
                  <a:pt x="3738022" y="32669"/>
                </a:lnTo>
                <a:lnTo>
                  <a:pt x="3738022" y="120614"/>
                </a:lnTo>
                <a:lnTo>
                  <a:pt x="3848594" y="120614"/>
                </a:lnTo>
                <a:lnTo>
                  <a:pt x="3848594" y="32669"/>
                </a:lnTo>
                <a:close/>
              </a:path>
              <a:path w="6177280" h="563880">
                <a:moveTo>
                  <a:pt x="4226803" y="0"/>
                </a:moveTo>
                <a:lnTo>
                  <a:pt x="4106189" y="0"/>
                </a:lnTo>
                <a:lnTo>
                  <a:pt x="4106189" y="264484"/>
                </a:lnTo>
                <a:lnTo>
                  <a:pt x="4109926" y="310714"/>
                </a:lnTo>
                <a:lnTo>
                  <a:pt x="4121169" y="351099"/>
                </a:lnTo>
                <a:lnTo>
                  <a:pt x="4139962" y="385177"/>
                </a:lnTo>
                <a:lnTo>
                  <a:pt x="4200372" y="432563"/>
                </a:lnTo>
                <a:lnTo>
                  <a:pt x="4242079" y="444948"/>
                </a:lnTo>
                <a:lnTo>
                  <a:pt x="4291513" y="449180"/>
                </a:lnTo>
                <a:lnTo>
                  <a:pt x="4340710" y="444948"/>
                </a:lnTo>
                <a:lnTo>
                  <a:pt x="4382249" y="432563"/>
                </a:lnTo>
                <a:lnTo>
                  <a:pt x="4416162" y="412485"/>
                </a:lnTo>
                <a:lnTo>
                  <a:pt x="4442482" y="385177"/>
                </a:lnTo>
                <a:lnTo>
                  <a:pt x="4456013" y="360596"/>
                </a:lnTo>
                <a:lnTo>
                  <a:pt x="4293398" y="360596"/>
                </a:lnTo>
                <a:lnTo>
                  <a:pt x="4265234" y="356100"/>
                </a:lnTo>
                <a:lnTo>
                  <a:pt x="4244315" y="342064"/>
                </a:lnTo>
                <a:lnTo>
                  <a:pt x="4231289" y="317663"/>
                </a:lnTo>
                <a:lnTo>
                  <a:pt x="4226803" y="282075"/>
                </a:lnTo>
                <a:lnTo>
                  <a:pt x="4226803" y="0"/>
                </a:lnTo>
                <a:close/>
              </a:path>
              <a:path w="6177280" h="563880">
                <a:moveTo>
                  <a:pt x="4476209" y="0"/>
                </a:moveTo>
                <a:lnTo>
                  <a:pt x="4359992" y="0"/>
                </a:lnTo>
                <a:lnTo>
                  <a:pt x="4359992" y="282075"/>
                </a:lnTo>
                <a:lnTo>
                  <a:pt x="4355506" y="317663"/>
                </a:lnTo>
                <a:lnTo>
                  <a:pt x="4342480" y="342064"/>
                </a:lnTo>
                <a:lnTo>
                  <a:pt x="4321561" y="356100"/>
                </a:lnTo>
                <a:lnTo>
                  <a:pt x="4293398" y="360596"/>
                </a:lnTo>
                <a:lnTo>
                  <a:pt x="4456013" y="360596"/>
                </a:lnTo>
                <a:lnTo>
                  <a:pt x="4461241" y="351099"/>
                </a:lnTo>
                <a:lnTo>
                  <a:pt x="4472472" y="310714"/>
                </a:lnTo>
                <a:lnTo>
                  <a:pt x="4476209" y="264484"/>
                </a:lnTo>
                <a:lnTo>
                  <a:pt x="4476209" y="0"/>
                </a:lnTo>
                <a:close/>
              </a:path>
              <a:path w="6177280" h="563880">
                <a:moveTo>
                  <a:pt x="4645219" y="120614"/>
                </a:moveTo>
                <a:lnTo>
                  <a:pt x="4534647" y="120614"/>
                </a:lnTo>
                <a:lnTo>
                  <a:pt x="4534647" y="559124"/>
                </a:lnTo>
                <a:lnTo>
                  <a:pt x="4645219" y="559124"/>
                </a:lnTo>
                <a:lnTo>
                  <a:pt x="4645219" y="391380"/>
                </a:lnTo>
                <a:lnTo>
                  <a:pt x="4835824" y="391380"/>
                </a:lnTo>
                <a:lnTo>
                  <a:pt x="4841652" y="383773"/>
                </a:lnTo>
                <a:lnTo>
                  <a:pt x="4841862" y="383213"/>
                </a:lnTo>
                <a:lnTo>
                  <a:pt x="4696108" y="383213"/>
                </a:lnTo>
                <a:lnTo>
                  <a:pt x="4674512" y="377539"/>
                </a:lnTo>
                <a:lnTo>
                  <a:pt x="4657627" y="359969"/>
                </a:lnTo>
                <a:lnTo>
                  <a:pt x="4646633" y="329678"/>
                </a:lnTo>
                <a:lnTo>
                  <a:pt x="4642706" y="285844"/>
                </a:lnTo>
                <a:lnTo>
                  <a:pt x="4642706" y="273907"/>
                </a:lnTo>
                <a:lnTo>
                  <a:pt x="4646633" y="230332"/>
                </a:lnTo>
                <a:lnTo>
                  <a:pt x="4657627" y="200009"/>
                </a:lnTo>
                <a:lnTo>
                  <a:pt x="4674512" y="182290"/>
                </a:lnTo>
                <a:lnTo>
                  <a:pt x="4696108" y="176528"/>
                </a:lnTo>
                <a:lnTo>
                  <a:pt x="4841676" y="176528"/>
                </a:lnTo>
                <a:lnTo>
                  <a:pt x="4835911" y="168989"/>
                </a:lnTo>
                <a:lnTo>
                  <a:pt x="4645219" y="168989"/>
                </a:lnTo>
                <a:lnTo>
                  <a:pt x="4645219" y="120614"/>
                </a:lnTo>
                <a:close/>
              </a:path>
              <a:path w="6177280" h="563880">
                <a:moveTo>
                  <a:pt x="4835824" y="391380"/>
                </a:moveTo>
                <a:lnTo>
                  <a:pt x="4645219" y="391380"/>
                </a:lnTo>
                <a:lnTo>
                  <a:pt x="4660523" y="415254"/>
                </a:lnTo>
                <a:lnTo>
                  <a:pt x="4681422" y="433473"/>
                </a:lnTo>
                <a:lnTo>
                  <a:pt x="4707151" y="445096"/>
                </a:lnTo>
                <a:lnTo>
                  <a:pt x="4736944" y="449180"/>
                </a:lnTo>
                <a:lnTo>
                  <a:pt x="4779635" y="441178"/>
                </a:lnTo>
                <a:lnTo>
                  <a:pt x="4814940" y="418642"/>
                </a:lnTo>
                <a:lnTo>
                  <a:pt x="4835824" y="391380"/>
                </a:lnTo>
                <a:close/>
              </a:path>
              <a:path w="6177280" h="563880">
                <a:moveTo>
                  <a:pt x="4841676" y="176528"/>
                </a:moveTo>
                <a:lnTo>
                  <a:pt x="4696108" y="176528"/>
                </a:lnTo>
                <a:lnTo>
                  <a:pt x="4718499" y="181937"/>
                </a:lnTo>
                <a:lnTo>
                  <a:pt x="4735295" y="199067"/>
                </a:lnTo>
                <a:lnTo>
                  <a:pt x="4745848" y="229272"/>
                </a:lnTo>
                <a:lnTo>
                  <a:pt x="4749509" y="273907"/>
                </a:lnTo>
                <a:lnTo>
                  <a:pt x="4749509" y="285844"/>
                </a:lnTo>
                <a:lnTo>
                  <a:pt x="4745848" y="330739"/>
                </a:lnTo>
                <a:lnTo>
                  <a:pt x="4735295" y="360911"/>
                </a:lnTo>
                <a:lnTo>
                  <a:pt x="4718499" y="377893"/>
                </a:lnTo>
                <a:lnTo>
                  <a:pt x="4696108" y="383213"/>
                </a:lnTo>
                <a:lnTo>
                  <a:pt x="4841862" y="383213"/>
                </a:lnTo>
                <a:lnTo>
                  <a:pt x="4858564" y="338773"/>
                </a:lnTo>
                <a:lnTo>
                  <a:pt x="4864469" y="285844"/>
                </a:lnTo>
                <a:lnTo>
                  <a:pt x="4864469" y="273907"/>
                </a:lnTo>
                <a:lnTo>
                  <a:pt x="4858564" y="221280"/>
                </a:lnTo>
                <a:lnTo>
                  <a:pt x="4841676" y="176528"/>
                </a:lnTo>
                <a:close/>
              </a:path>
              <a:path w="6177280" h="563880">
                <a:moveTo>
                  <a:pt x="4736944" y="111190"/>
                </a:moveTo>
                <a:lnTo>
                  <a:pt x="4707151" y="115273"/>
                </a:lnTo>
                <a:lnTo>
                  <a:pt x="4681422" y="126896"/>
                </a:lnTo>
                <a:lnTo>
                  <a:pt x="4660523" y="145116"/>
                </a:lnTo>
                <a:lnTo>
                  <a:pt x="4645219" y="168989"/>
                </a:lnTo>
                <a:lnTo>
                  <a:pt x="4835911" y="168989"/>
                </a:lnTo>
                <a:lnTo>
                  <a:pt x="4814940" y="141688"/>
                </a:lnTo>
                <a:lnTo>
                  <a:pt x="4779635" y="119186"/>
                </a:lnTo>
                <a:lnTo>
                  <a:pt x="4736944" y="111190"/>
                </a:lnTo>
                <a:close/>
              </a:path>
              <a:path w="6177280" h="563880">
                <a:moveTo>
                  <a:pt x="5020915" y="111190"/>
                </a:moveTo>
                <a:lnTo>
                  <a:pt x="4978220" y="119186"/>
                </a:lnTo>
                <a:lnTo>
                  <a:pt x="4942914" y="141688"/>
                </a:lnTo>
                <a:lnTo>
                  <a:pt x="4916204" y="176463"/>
                </a:lnTo>
                <a:lnTo>
                  <a:pt x="4899294" y="221280"/>
                </a:lnTo>
                <a:lnTo>
                  <a:pt x="4893390" y="273907"/>
                </a:lnTo>
                <a:lnTo>
                  <a:pt x="4893390" y="285844"/>
                </a:lnTo>
                <a:lnTo>
                  <a:pt x="4899294" y="338773"/>
                </a:lnTo>
                <a:lnTo>
                  <a:pt x="4916204" y="383773"/>
                </a:lnTo>
                <a:lnTo>
                  <a:pt x="4942914" y="418642"/>
                </a:lnTo>
                <a:lnTo>
                  <a:pt x="4978220" y="441178"/>
                </a:lnTo>
                <a:lnTo>
                  <a:pt x="5020915" y="449180"/>
                </a:lnTo>
                <a:lnTo>
                  <a:pt x="5050708" y="445096"/>
                </a:lnTo>
                <a:lnTo>
                  <a:pt x="5076437" y="433473"/>
                </a:lnTo>
                <a:lnTo>
                  <a:pt x="5097336" y="415254"/>
                </a:lnTo>
                <a:lnTo>
                  <a:pt x="5112640" y="391380"/>
                </a:lnTo>
                <a:lnTo>
                  <a:pt x="5223202" y="391380"/>
                </a:lnTo>
                <a:lnTo>
                  <a:pt x="5223202" y="383213"/>
                </a:lnTo>
                <a:lnTo>
                  <a:pt x="5061751" y="383213"/>
                </a:lnTo>
                <a:lnTo>
                  <a:pt x="5039360" y="377893"/>
                </a:lnTo>
                <a:lnTo>
                  <a:pt x="5022564" y="360911"/>
                </a:lnTo>
                <a:lnTo>
                  <a:pt x="5012011" y="330739"/>
                </a:lnTo>
                <a:lnTo>
                  <a:pt x="5008350" y="285844"/>
                </a:lnTo>
                <a:lnTo>
                  <a:pt x="5008350" y="273907"/>
                </a:lnTo>
                <a:lnTo>
                  <a:pt x="5012011" y="229272"/>
                </a:lnTo>
                <a:lnTo>
                  <a:pt x="5022564" y="199067"/>
                </a:lnTo>
                <a:lnTo>
                  <a:pt x="5039360" y="181937"/>
                </a:lnTo>
                <a:lnTo>
                  <a:pt x="5061751" y="176528"/>
                </a:lnTo>
                <a:lnTo>
                  <a:pt x="5223202" y="176528"/>
                </a:lnTo>
                <a:lnTo>
                  <a:pt x="5223202" y="168989"/>
                </a:lnTo>
                <a:lnTo>
                  <a:pt x="5112640" y="168989"/>
                </a:lnTo>
                <a:lnTo>
                  <a:pt x="5097336" y="145116"/>
                </a:lnTo>
                <a:lnTo>
                  <a:pt x="5076437" y="126896"/>
                </a:lnTo>
                <a:lnTo>
                  <a:pt x="5050708" y="115273"/>
                </a:lnTo>
                <a:lnTo>
                  <a:pt x="5020915" y="111190"/>
                </a:lnTo>
                <a:close/>
              </a:path>
              <a:path w="6177280" h="563880">
                <a:moveTo>
                  <a:pt x="5223202" y="391380"/>
                </a:moveTo>
                <a:lnTo>
                  <a:pt x="5112640" y="391380"/>
                </a:lnTo>
                <a:lnTo>
                  <a:pt x="5112640" y="439756"/>
                </a:lnTo>
                <a:lnTo>
                  <a:pt x="5223202" y="439756"/>
                </a:lnTo>
                <a:lnTo>
                  <a:pt x="5223202" y="391380"/>
                </a:lnTo>
                <a:close/>
              </a:path>
              <a:path w="6177280" h="563880">
                <a:moveTo>
                  <a:pt x="5223202" y="176528"/>
                </a:moveTo>
                <a:lnTo>
                  <a:pt x="5061751" y="176528"/>
                </a:lnTo>
                <a:lnTo>
                  <a:pt x="5083347" y="182290"/>
                </a:lnTo>
                <a:lnTo>
                  <a:pt x="5100232" y="200009"/>
                </a:lnTo>
                <a:lnTo>
                  <a:pt x="5111226" y="230332"/>
                </a:lnTo>
                <a:lnTo>
                  <a:pt x="5115153" y="273907"/>
                </a:lnTo>
                <a:lnTo>
                  <a:pt x="5115153" y="285844"/>
                </a:lnTo>
                <a:lnTo>
                  <a:pt x="5111226" y="329678"/>
                </a:lnTo>
                <a:lnTo>
                  <a:pt x="5100232" y="359969"/>
                </a:lnTo>
                <a:lnTo>
                  <a:pt x="5083347" y="377539"/>
                </a:lnTo>
                <a:lnTo>
                  <a:pt x="5061751" y="383213"/>
                </a:lnTo>
                <a:lnTo>
                  <a:pt x="5223202" y="383213"/>
                </a:lnTo>
                <a:lnTo>
                  <a:pt x="5223202" y="176528"/>
                </a:lnTo>
                <a:close/>
              </a:path>
              <a:path w="6177280" h="563880">
                <a:moveTo>
                  <a:pt x="5223202" y="0"/>
                </a:moveTo>
                <a:lnTo>
                  <a:pt x="5112640" y="0"/>
                </a:lnTo>
                <a:lnTo>
                  <a:pt x="5112640" y="168989"/>
                </a:lnTo>
                <a:lnTo>
                  <a:pt x="5223202" y="168989"/>
                </a:lnTo>
                <a:lnTo>
                  <a:pt x="5223202" y="0"/>
                </a:lnTo>
                <a:close/>
              </a:path>
              <a:path w="6177280" h="563880">
                <a:moveTo>
                  <a:pt x="5557716" y="184695"/>
                </a:moveTo>
                <a:lnTo>
                  <a:pt x="5419855" y="184695"/>
                </a:lnTo>
                <a:lnTo>
                  <a:pt x="5437270" y="187513"/>
                </a:lnTo>
                <a:lnTo>
                  <a:pt x="5449855" y="195925"/>
                </a:lnTo>
                <a:lnTo>
                  <a:pt x="5457492" y="209875"/>
                </a:lnTo>
                <a:lnTo>
                  <a:pt x="5460064" y="229301"/>
                </a:lnTo>
                <a:lnTo>
                  <a:pt x="5460064" y="241238"/>
                </a:lnTo>
                <a:lnTo>
                  <a:pt x="5449383" y="241866"/>
                </a:lnTo>
                <a:lnTo>
                  <a:pt x="5370440" y="249194"/>
                </a:lnTo>
                <a:lnTo>
                  <a:pt x="5316282" y="264604"/>
                </a:lnTo>
                <a:lnTo>
                  <a:pt x="5282750" y="287279"/>
                </a:lnTo>
                <a:lnTo>
                  <a:pt x="5265682" y="316407"/>
                </a:lnTo>
                <a:lnTo>
                  <a:pt x="5260918" y="351172"/>
                </a:lnTo>
                <a:lnTo>
                  <a:pt x="5268830" y="390644"/>
                </a:lnTo>
                <a:lnTo>
                  <a:pt x="5290760" y="420515"/>
                </a:lnTo>
                <a:lnTo>
                  <a:pt x="5323998" y="439432"/>
                </a:lnTo>
                <a:lnTo>
                  <a:pt x="5365836" y="446038"/>
                </a:lnTo>
                <a:lnTo>
                  <a:pt x="5397203" y="442818"/>
                </a:lnTo>
                <a:lnTo>
                  <a:pt x="5424097" y="433002"/>
                </a:lnTo>
                <a:lnTo>
                  <a:pt x="5446046" y="416353"/>
                </a:lnTo>
                <a:lnTo>
                  <a:pt x="5462577" y="392637"/>
                </a:lnTo>
                <a:lnTo>
                  <a:pt x="5570636" y="392637"/>
                </a:lnTo>
                <a:lnTo>
                  <a:pt x="5570636" y="380700"/>
                </a:lnTo>
                <a:lnTo>
                  <a:pt x="5409803" y="380700"/>
                </a:lnTo>
                <a:lnTo>
                  <a:pt x="5395169" y="378275"/>
                </a:lnTo>
                <a:lnTo>
                  <a:pt x="5383186" y="371198"/>
                </a:lnTo>
                <a:lnTo>
                  <a:pt x="5375091" y="359761"/>
                </a:lnTo>
                <a:lnTo>
                  <a:pt x="5372119" y="344261"/>
                </a:lnTo>
                <a:lnTo>
                  <a:pt x="5375671" y="326250"/>
                </a:lnTo>
                <a:lnTo>
                  <a:pt x="5388762" y="311362"/>
                </a:lnTo>
                <a:lnTo>
                  <a:pt x="5415047" y="300361"/>
                </a:lnTo>
                <a:lnTo>
                  <a:pt x="5458179" y="294011"/>
                </a:lnTo>
                <a:lnTo>
                  <a:pt x="5570636" y="294011"/>
                </a:lnTo>
                <a:lnTo>
                  <a:pt x="5570636" y="250662"/>
                </a:lnTo>
                <a:lnTo>
                  <a:pt x="5564901" y="200693"/>
                </a:lnTo>
                <a:lnTo>
                  <a:pt x="5557716" y="184695"/>
                </a:lnTo>
                <a:close/>
              </a:path>
              <a:path w="6177280" h="563880">
                <a:moveTo>
                  <a:pt x="5570636" y="392637"/>
                </a:moveTo>
                <a:lnTo>
                  <a:pt x="5462577" y="392637"/>
                </a:lnTo>
                <a:lnTo>
                  <a:pt x="5462577" y="439756"/>
                </a:lnTo>
                <a:lnTo>
                  <a:pt x="5570636" y="439756"/>
                </a:lnTo>
                <a:lnTo>
                  <a:pt x="5570636" y="392637"/>
                </a:lnTo>
                <a:close/>
              </a:path>
              <a:path w="6177280" h="563880">
                <a:moveTo>
                  <a:pt x="5570636" y="294011"/>
                </a:moveTo>
                <a:lnTo>
                  <a:pt x="5460064" y="294011"/>
                </a:lnTo>
                <a:lnTo>
                  <a:pt x="5460064" y="322272"/>
                </a:lnTo>
                <a:lnTo>
                  <a:pt x="5456451" y="347304"/>
                </a:lnTo>
                <a:lnTo>
                  <a:pt x="5446242" y="365622"/>
                </a:lnTo>
                <a:lnTo>
                  <a:pt x="5430379" y="376872"/>
                </a:lnTo>
                <a:lnTo>
                  <a:pt x="5409803" y="380700"/>
                </a:lnTo>
                <a:lnTo>
                  <a:pt x="5570636" y="380700"/>
                </a:lnTo>
                <a:lnTo>
                  <a:pt x="5570636" y="294011"/>
                </a:lnTo>
                <a:close/>
              </a:path>
              <a:path w="6177280" h="563880">
                <a:moveTo>
                  <a:pt x="5419227" y="111190"/>
                </a:moveTo>
                <a:lnTo>
                  <a:pt x="5363839" y="118758"/>
                </a:lnTo>
                <a:lnTo>
                  <a:pt x="5321936" y="139697"/>
                </a:lnTo>
                <a:lnTo>
                  <a:pt x="5293341" y="171355"/>
                </a:lnTo>
                <a:lnTo>
                  <a:pt x="5277881" y="211082"/>
                </a:lnTo>
                <a:lnTo>
                  <a:pt x="5375878" y="223019"/>
                </a:lnTo>
                <a:lnTo>
                  <a:pt x="5382661" y="206429"/>
                </a:lnTo>
                <a:lnTo>
                  <a:pt x="5391977" y="194433"/>
                </a:lnTo>
                <a:lnTo>
                  <a:pt x="5404237" y="187150"/>
                </a:lnTo>
                <a:lnTo>
                  <a:pt x="5419855" y="184695"/>
                </a:lnTo>
                <a:lnTo>
                  <a:pt x="5557716" y="184695"/>
                </a:lnTo>
                <a:lnTo>
                  <a:pt x="5547376" y="161671"/>
                </a:lnTo>
                <a:lnTo>
                  <a:pt x="5517576" y="133686"/>
                </a:lnTo>
                <a:lnTo>
                  <a:pt x="5475021" y="116829"/>
                </a:lnTo>
                <a:lnTo>
                  <a:pt x="5419227" y="111190"/>
                </a:lnTo>
                <a:close/>
              </a:path>
              <a:path w="6177280" h="563880">
                <a:moveTo>
                  <a:pt x="5754097" y="189721"/>
                </a:moveTo>
                <a:lnTo>
                  <a:pt x="5643524" y="189721"/>
                </a:lnTo>
                <a:lnTo>
                  <a:pt x="5643524" y="337350"/>
                </a:lnTo>
                <a:lnTo>
                  <a:pt x="5649139" y="386835"/>
                </a:lnTo>
                <a:lnTo>
                  <a:pt x="5667712" y="420358"/>
                </a:lnTo>
                <a:lnTo>
                  <a:pt x="5701834" y="439393"/>
                </a:lnTo>
                <a:lnTo>
                  <a:pt x="5754097" y="445410"/>
                </a:lnTo>
                <a:lnTo>
                  <a:pt x="5773531" y="444743"/>
                </a:lnTo>
                <a:lnTo>
                  <a:pt x="5793671" y="442897"/>
                </a:lnTo>
                <a:lnTo>
                  <a:pt x="5813811" y="440109"/>
                </a:lnTo>
                <a:lnTo>
                  <a:pt x="5833246" y="436614"/>
                </a:lnTo>
                <a:lnTo>
                  <a:pt x="5833246" y="366250"/>
                </a:lnTo>
                <a:lnTo>
                  <a:pt x="5788012" y="366250"/>
                </a:lnTo>
                <a:lnTo>
                  <a:pt x="5772380" y="364797"/>
                </a:lnTo>
                <a:lnTo>
                  <a:pt x="5761870" y="359811"/>
                </a:lnTo>
                <a:lnTo>
                  <a:pt x="5755952" y="350347"/>
                </a:lnTo>
                <a:lnTo>
                  <a:pt x="5754097" y="335466"/>
                </a:lnTo>
                <a:lnTo>
                  <a:pt x="5754097" y="189721"/>
                </a:lnTo>
                <a:close/>
              </a:path>
              <a:path w="6177280" h="563880">
                <a:moveTo>
                  <a:pt x="5833246" y="363109"/>
                </a:moveTo>
                <a:lnTo>
                  <a:pt x="5809451" y="365151"/>
                </a:lnTo>
                <a:lnTo>
                  <a:pt x="5797818" y="365936"/>
                </a:lnTo>
                <a:lnTo>
                  <a:pt x="5788012" y="366250"/>
                </a:lnTo>
                <a:lnTo>
                  <a:pt x="5833246" y="366250"/>
                </a:lnTo>
                <a:lnTo>
                  <a:pt x="5833246" y="363109"/>
                </a:lnTo>
                <a:close/>
              </a:path>
              <a:path w="6177280" h="563880">
                <a:moveTo>
                  <a:pt x="5833874" y="120614"/>
                </a:moveTo>
                <a:lnTo>
                  <a:pt x="5597033" y="120614"/>
                </a:lnTo>
                <a:lnTo>
                  <a:pt x="5597033" y="189721"/>
                </a:lnTo>
                <a:lnTo>
                  <a:pt x="5833874" y="189721"/>
                </a:lnTo>
                <a:lnTo>
                  <a:pt x="5833874" y="120614"/>
                </a:lnTo>
                <a:close/>
              </a:path>
              <a:path w="6177280" h="563880">
                <a:moveTo>
                  <a:pt x="5754097" y="32669"/>
                </a:moveTo>
                <a:lnTo>
                  <a:pt x="5643524" y="32669"/>
                </a:lnTo>
                <a:lnTo>
                  <a:pt x="5643524" y="120614"/>
                </a:lnTo>
                <a:lnTo>
                  <a:pt x="5754097" y="120614"/>
                </a:lnTo>
                <a:lnTo>
                  <a:pt x="5754097" y="32669"/>
                </a:lnTo>
                <a:close/>
              </a:path>
              <a:path w="6177280" h="563880">
                <a:moveTo>
                  <a:pt x="6016706" y="111190"/>
                </a:moveTo>
                <a:lnTo>
                  <a:pt x="5972151" y="116667"/>
                </a:lnTo>
                <a:lnTo>
                  <a:pt x="5932919" y="132388"/>
                </a:lnTo>
                <a:lnTo>
                  <a:pt x="5900249" y="157288"/>
                </a:lnTo>
                <a:lnTo>
                  <a:pt x="5875380" y="190303"/>
                </a:lnTo>
                <a:lnTo>
                  <a:pt x="5859551" y="230369"/>
                </a:lnTo>
                <a:lnTo>
                  <a:pt x="5853999" y="276420"/>
                </a:lnTo>
                <a:lnTo>
                  <a:pt x="5853999" y="283959"/>
                </a:lnTo>
                <a:lnTo>
                  <a:pt x="5859635" y="331315"/>
                </a:lnTo>
                <a:lnTo>
                  <a:pt x="5875846" y="371745"/>
                </a:lnTo>
                <a:lnTo>
                  <a:pt x="5901584" y="404496"/>
                </a:lnTo>
                <a:lnTo>
                  <a:pt x="5935804" y="428820"/>
                </a:lnTo>
                <a:lnTo>
                  <a:pt x="5977459" y="443965"/>
                </a:lnTo>
                <a:lnTo>
                  <a:pt x="6025502" y="449180"/>
                </a:lnTo>
                <a:lnTo>
                  <a:pt x="6074926" y="443054"/>
                </a:lnTo>
                <a:lnTo>
                  <a:pt x="6117457" y="425620"/>
                </a:lnTo>
                <a:lnTo>
                  <a:pt x="6151389" y="398291"/>
                </a:lnTo>
                <a:lnTo>
                  <a:pt x="6161337" y="383213"/>
                </a:lnTo>
                <a:lnTo>
                  <a:pt x="6029271" y="383213"/>
                </a:lnTo>
                <a:lnTo>
                  <a:pt x="6004426" y="378737"/>
                </a:lnTo>
                <a:lnTo>
                  <a:pt x="5985058" y="364367"/>
                </a:lnTo>
                <a:lnTo>
                  <a:pt x="5971934" y="338690"/>
                </a:lnTo>
                <a:lnTo>
                  <a:pt x="5965818" y="300294"/>
                </a:lnTo>
                <a:lnTo>
                  <a:pt x="6176900" y="300294"/>
                </a:lnTo>
                <a:lnTo>
                  <a:pt x="6176900" y="280190"/>
                </a:lnTo>
                <a:lnTo>
                  <a:pt x="6173589" y="245636"/>
                </a:lnTo>
                <a:lnTo>
                  <a:pt x="5966446" y="245636"/>
                </a:lnTo>
                <a:lnTo>
                  <a:pt x="5972729" y="213173"/>
                </a:lnTo>
                <a:lnTo>
                  <a:pt x="5983723" y="191371"/>
                </a:lnTo>
                <a:lnTo>
                  <a:pt x="5998958" y="179110"/>
                </a:lnTo>
                <a:lnTo>
                  <a:pt x="6017963" y="175272"/>
                </a:lnTo>
                <a:lnTo>
                  <a:pt x="6148553" y="175272"/>
                </a:lnTo>
                <a:lnTo>
                  <a:pt x="6135441" y="156110"/>
                </a:lnTo>
                <a:lnTo>
                  <a:pt x="6104031" y="131550"/>
                </a:lnTo>
                <a:lnTo>
                  <a:pt x="6064348" y="116379"/>
                </a:lnTo>
                <a:lnTo>
                  <a:pt x="6016706" y="111190"/>
                </a:lnTo>
                <a:close/>
              </a:path>
              <a:path w="6177280" h="563880">
                <a:moveTo>
                  <a:pt x="6098379" y="332324"/>
                </a:moveTo>
                <a:lnTo>
                  <a:pt x="6081573" y="355648"/>
                </a:lnTo>
                <a:lnTo>
                  <a:pt x="6064297" y="371433"/>
                </a:lnTo>
                <a:lnTo>
                  <a:pt x="6046784" y="380386"/>
                </a:lnTo>
                <a:lnTo>
                  <a:pt x="6029271" y="383213"/>
                </a:lnTo>
                <a:lnTo>
                  <a:pt x="6161337" y="383213"/>
                </a:lnTo>
                <a:lnTo>
                  <a:pt x="6175016" y="362481"/>
                </a:lnTo>
                <a:lnTo>
                  <a:pt x="6098379" y="332324"/>
                </a:lnTo>
                <a:close/>
              </a:path>
              <a:path w="6177280" h="563880">
                <a:moveTo>
                  <a:pt x="6148553" y="175272"/>
                </a:moveTo>
                <a:lnTo>
                  <a:pt x="6017963" y="175272"/>
                </a:lnTo>
                <a:lnTo>
                  <a:pt x="6037802" y="178845"/>
                </a:lnTo>
                <a:lnTo>
                  <a:pt x="6052281" y="190664"/>
                </a:lnTo>
                <a:lnTo>
                  <a:pt x="6061695" y="212378"/>
                </a:lnTo>
                <a:lnTo>
                  <a:pt x="6066338" y="245636"/>
                </a:lnTo>
                <a:lnTo>
                  <a:pt x="6173589" y="245636"/>
                </a:lnTo>
                <a:lnTo>
                  <a:pt x="6172189" y="231023"/>
                </a:lnTo>
                <a:lnTo>
                  <a:pt x="6158265" y="189466"/>
                </a:lnTo>
                <a:lnTo>
                  <a:pt x="6148553" y="175272"/>
                </a:lnTo>
                <a:close/>
              </a:path>
            </a:pathLst>
          </a:custGeom>
          <a:solidFill>
            <a:srgbClr val="2A71B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377083" y="2725792"/>
            <a:ext cx="155597" cy="15559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658956" y="2625112"/>
            <a:ext cx="10823754" cy="439808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4658855" y="3207632"/>
            <a:ext cx="4431665" cy="436245"/>
          </a:xfrm>
          <a:custGeom>
            <a:avLst/>
            <a:gdLst/>
            <a:ahLst/>
            <a:cxnLst/>
            <a:rect l="l" t="t" r="r" b="b"/>
            <a:pathLst>
              <a:path w="4431665" h="436245">
                <a:moveTo>
                  <a:pt x="224955" y="287020"/>
                </a:moveTo>
                <a:lnTo>
                  <a:pt x="64071" y="287020"/>
                </a:lnTo>
                <a:lnTo>
                  <a:pt x="64071" y="0"/>
                </a:lnTo>
                <a:lnTo>
                  <a:pt x="0" y="0"/>
                </a:lnTo>
                <a:lnTo>
                  <a:pt x="0" y="287020"/>
                </a:lnTo>
                <a:lnTo>
                  <a:pt x="0" y="337820"/>
                </a:lnTo>
                <a:lnTo>
                  <a:pt x="224955" y="337820"/>
                </a:lnTo>
                <a:lnTo>
                  <a:pt x="224955" y="287020"/>
                </a:lnTo>
                <a:close/>
              </a:path>
              <a:path w="4431665" h="436245">
                <a:moveTo>
                  <a:pt x="472528" y="227025"/>
                </a:moveTo>
                <a:lnTo>
                  <a:pt x="465124" y="163169"/>
                </a:lnTo>
                <a:lnTo>
                  <a:pt x="445947" y="128270"/>
                </a:lnTo>
                <a:lnTo>
                  <a:pt x="412318" y="101968"/>
                </a:lnTo>
                <a:lnTo>
                  <a:pt x="412318" y="193294"/>
                </a:lnTo>
                <a:lnTo>
                  <a:pt x="302475" y="193294"/>
                </a:lnTo>
                <a:lnTo>
                  <a:pt x="309257" y="165455"/>
                </a:lnTo>
                <a:lnTo>
                  <a:pt x="321335" y="145072"/>
                </a:lnTo>
                <a:lnTo>
                  <a:pt x="338188" y="132537"/>
                </a:lnTo>
                <a:lnTo>
                  <a:pt x="359321" y="128270"/>
                </a:lnTo>
                <a:lnTo>
                  <a:pt x="380949" y="132003"/>
                </a:lnTo>
                <a:lnTo>
                  <a:pt x="396836" y="143624"/>
                </a:lnTo>
                <a:lnTo>
                  <a:pt x="407212" y="163830"/>
                </a:lnTo>
                <a:lnTo>
                  <a:pt x="412318" y="193294"/>
                </a:lnTo>
                <a:lnTo>
                  <a:pt x="412318" y="101968"/>
                </a:lnTo>
                <a:lnTo>
                  <a:pt x="407695" y="98755"/>
                </a:lnTo>
                <a:lnTo>
                  <a:pt x="358838" y="90208"/>
                </a:lnTo>
                <a:lnTo>
                  <a:pt x="310324" y="99491"/>
                </a:lnTo>
                <a:lnTo>
                  <a:pt x="273100" y="125437"/>
                </a:lnTo>
                <a:lnTo>
                  <a:pt x="249237" y="165201"/>
                </a:lnTo>
                <a:lnTo>
                  <a:pt x="240830" y="215950"/>
                </a:lnTo>
                <a:lnTo>
                  <a:pt x="240830" y="219316"/>
                </a:lnTo>
                <a:lnTo>
                  <a:pt x="249516" y="271272"/>
                </a:lnTo>
                <a:lnTo>
                  <a:pt x="274243" y="310896"/>
                </a:lnTo>
                <a:lnTo>
                  <a:pt x="312966" y="336169"/>
                </a:lnTo>
                <a:lnTo>
                  <a:pt x="363664" y="345046"/>
                </a:lnTo>
                <a:lnTo>
                  <a:pt x="396290" y="340829"/>
                </a:lnTo>
                <a:lnTo>
                  <a:pt x="425983" y="328307"/>
                </a:lnTo>
                <a:lnTo>
                  <a:pt x="451243" y="307644"/>
                </a:lnTo>
                <a:lnTo>
                  <a:pt x="452018" y="306501"/>
                </a:lnTo>
                <a:lnTo>
                  <a:pt x="470598" y="279044"/>
                </a:lnTo>
                <a:lnTo>
                  <a:pt x="426770" y="259778"/>
                </a:lnTo>
                <a:lnTo>
                  <a:pt x="411848" y="281305"/>
                </a:lnTo>
                <a:lnTo>
                  <a:pt x="396659" y="295783"/>
                </a:lnTo>
                <a:lnTo>
                  <a:pt x="381101" y="303949"/>
                </a:lnTo>
                <a:lnTo>
                  <a:pt x="365099" y="306501"/>
                </a:lnTo>
                <a:lnTo>
                  <a:pt x="339318" y="301536"/>
                </a:lnTo>
                <a:lnTo>
                  <a:pt x="319519" y="286639"/>
                </a:lnTo>
                <a:lnTo>
                  <a:pt x="306501" y="261797"/>
                </a:lnTo>
                <a:lnTo>
                  <a:pt x="301040" y="227025"/>
                </a:lnTo>
                <a:lnTo>
                  <a:pt x="472528" y="227025"/>
                </a:lnTo>
                <a:close/>
              </a:path>
              <a:path w="4431665" h="436245">
                <a:moveTo>
                  <a:pt x="740816" y="69011"/>
                </a:moveTo>
                <a:lnTo>
                  <a:pt x="738886" y="69011"/>
                </a:lnTo>
                <a:lnTo>
                  <a:pt x="716724" y="71424"/>
                </a:lnTo>
                <a:lnTo>
                  <a:pt x="699274" y="78524"/>
                </a:lnTo>
                <a:lnTo>
                  <a:pt x="686320" y="90144"/>
                </a:lnTo>
                <a:lnTo>
                  <a:pt x="677710" y="106108"/>
                </a:lnTo>
                <a:lnTo>
                  <a:pt x="663994" y="99352"/>
                </a:lnTo>
                <a:lnTo>
                  <a:pt x="660361" y="98209"/>
                </a:lnTo>
                <a:lnTo>
                  <a:pt x="660361" y="173062"/>
                </a:lnTo>
                <a:lnTo>
                  <a:pt x="660361" y="174028"/>
                </a:lnTo>
                <a:lnTo>
                  <a:pt x="657085" y="193827"/>
                </a:lnTo>
                <a:lnTo>
                  <a:pt x="647484" y="209194"/>
                </a:lnTo>
                <a:lnTo>
                  <a:pt x="631913" y="219151"/>
                </a:lnTo>
                <a:lnTo>
                  <a:pt x="610755" y="222681"/>
                </a:lnTo>
                <a:lnTo>
                  <a:pt x="589864" y="219151"/>
                </a:lnTo>
                <a:lnTo>
                  <a:pt x="574446" y="209194"/>
                </a:lnTo>
                <a:lnTo>
                  <a:pt x="564883" y="193827"/>
                </a:lnTo>
                <a:lnTo>
                  <a:pt x="561606" y="174028"/>
                </a:lnTo>
                <a:lnTo>
                  <a:pt x="561606" y="173062"/>
                </a:lnTo>
                <a:lnTo>
                  <a:pt x="564883" y="152996"/>
                </a:lnTo>
                <a:lnTo>
                  <a:pt x="574446" y="137490"/>
                </a:lnTo>
                <a:lnTo>
                  <a:pt x="589864" y="127482"/>
                </a:lnTo>
                <a:lnTo>
                  <a:pt x="610755" y="123939"/>
                </a:lnTo>
                <a:lnTo>
                  <a:pt x="631913" y="127482"/>
                </a:lnTo>
                <a:lnTo>
                  <a:pt x="647484" y="137490"/>
                </a:lnTo>
                <a:lnTo>
                  <a:pt x="657085" y="152996"/>
                </a:lnTo>
                <a:lnTo>
                  <a:pt x="660361" y="173062"/>
                </a:lnTo>
                <a:lnTo>
                  <a:pt x="660361" y="98209"/>
                </a:lnTo>
                <a:lnTo>
                  <a:pt x="648208" y="94361"/>
                </a:lnTo>
                <a:lnTo>
                  <a:pt x="630428" y="91274"/>
                </a:lnTo>
                <a:lnTo>
                  <a:pt x="610755" y="90208"/>
                </a:lnTo>
                <a:lnTo>
                  <a:pt x="565962" y="96520"/>
                </a:lnTo>
                <a:lnTo>
                  <a:pt x="533196" y="113931"/>
                </a:lnTo>
                <a:lnTo>
                  <a:pt x="513067" y="140208"/>
                </a:lnTo>
                <a:lnTo>
                  <a:pt x="506222" y="173062"/>
                </a:lnTo>
                <a:lnTo>
                  <a:pt x="506222" y="174028"/>
                </a:lnTo>
                <a:lnTo>
                  <a:pt x="509092" y="195859"/>
                </a:lnTo>
                <a:lnTo>
                  <a:pt x="517601" y="215392"/>
                </a:lnTo>
                <a:lnTo>
                  <a:pt x="531622" y="231952"/>
                </a:lnTo>
                <a:lnTo>
                  <a:pt x="551014" y="244843"/>
                </a:lnTo>
                <a:lnTo>
                  <a:pt x="534250" y="251663"/>
                </a:lnTo>
                <a:lnTo>
                  <a:pt x="522719" y="260375"/>
                </a:lnTo>
                <a:lnTo>
                  <a:pt x="516064" y="270713"/>
                </a:lnTo>
                <a:lnTo>
                  <a:pt x="513930" y="282409"/>
                </a:lnTo>
                <a:lnTo>
                  <a:pt x="515721" y="293624"/>
                </a:lnTo>
                <a:lnTo>
                  <a:pt x="521030" y="303733"/>
                </a:lnTo>
                <a:lnTo>
                  <a:pt x="529780" y="312229"/>
                </a:lnTo>
                <a:lnTo>
                  <a:pt x="541870" y="318554"/>
                </a:lnTo>
                <a:lnTo>
                  <a:pt x="519480" y="326453"/>
                </a:lnTo>
                <a:lnTo>
                  <a:pt x="504050" y="337756"/>
                </a:lnTo>
                <a:lnTo>
                  <a:pt x="495134" y="352209"/>
                </a:lnTo>
                <a:lnTo>
                  <a:pt x="492252" y="369608"/>
                </a:lnTo>
                <a:lnTo>
                  <a:pt x="500113" y="397878"/>
                </a:lnTo>
                <a:lnTo>
                  <a:pt x="523024" y="418744"/>
                </a:lnTo>
                <a:lnTo>
                  <a:pt x="559930" y="431660"/>
                </a:lnTo>
                <a:lnTo>
                  <a:pt x="609790" y="436079"/>
                </a:lnTo>
                <a:lnTo>
                  <a:pt x="663879" y="430149"/>
                </a:lnTo>
                <a:lnTo>
                  <a:pt x="703961" y="413562"/>
                </a:lnTo>
                <a:lnTo>
                  <a:pt x="717283" y="399961"/>
                </a:lnTo>
                <a:lnTo>
                  <a:pt x="728878" y="388124"/>
                </a:lnTo>
                <a:lnTo>
                  <a:pt x="737438" y="355638"/>
                </a:lnTo>
                <a:lnTo>
                  <a:pt x="735228" y="339293"/>
                </a:lnTo>
                <a:lnTo>
                  <a:pt x="732675" y="333476"/>
                </a:lnTo>
                <a:lnTo>
                  <a:pt x="704202" y="302171"/>
                </a:lnTo>
                <a:lnTo>
                  <a:pt x="681088" y="294093"/>
                </a:lnTo>
                <a:lnTo>
                  <a:pt x="681088" y="365264"/>
                </a:lnTo>
                <a:lnTo>
                  <a:pt x="676706" y="378815"/>
                </a:lnTo>
                <a:lnTo>
                  <a:pt x="663740" y="389839"/>
                </a:lnTo>
                <a:lnTo>
                  <a:pt x="642467" y="397243"/>
                </a:lnTo>
                <a:lnTo>
                  <a:pt x="613156" y="399961"/>
                </a:lnTo>
                <a:lnTo>
                  <a:pt x="585114" y="397865"/>
                </a:lnTo>
                <a:lnTo>
                  <a:pt x="564743" y="391528"/>
                </a:lnTo>
                <a:lnTo>
                  <a:pt x="552323" y="380847"/>
                </a:lnTo>
                <a:lnTo>
                  <a:pt x="548132" y="365747"/>
                </a:lnTo>
                <a:lnTo>
                  <a:pt x="551103" y="352780"/>
                </a:lnTo>
                <a:lnTo>
                  <a:pt x="560412" y="342569"/>
                </a:lnTo>
                <a:lnTo>
                  <a:pt x="576580" y="335876"/>
                </a:lnTo>
                <a:lnTo>
                  <a:pt x="600151" y="333476"/>
                </a:lnTo>
                <a:lnTo>
                  <a:pt x="637794" y="335800"/>
                </a:lnTo>
                <a:lnTo>
                  <a:pt x="662838" y="342328"/>
                </a:lnTo>
                <a:lnTo>
                  <a:pt x="676770" y="352374"/>
                </a:lnTo>
                <a:lnTo>
                  <a:pt x="681088" y="365264"/>
                </a:lnTo>
                <a:lnTo>
                  <a:pt x="681088" y="294093"/>
                </a:lnTo>
                <a:lnTo>
                  <a:pt x="663194" y="290360"/>
                </a:lnTo>
                <a:lnTo>
                  <a:pt x="631253" y="287261"/>
                </a:lnTo>
                <a:lnTo>
                  <a:pt x="573189" y="285305"/>
                </a:lnTo>
                <a:lnTo>
                  <a:pt x="567397" y="280492"/>
                </a:lnTo>
                <a:lnTo>
                  <a:pt x="567397" y="273265"/>
                </a:lnTo>
                <a:lnTo>
                  <a:pt x="568401" y="268376"/>
                </a:lnTo>
                <a:lnTo>
                  <a:pt x="571792" y="263804"/>
                </a:lnTo>
                <a:lnTo>
                  <a:pt x="578167" y="259511"/>
                </a:lnTo>
                <a:lnTo>
                  <a:pt x="588111" y="255435"/>
                </a:lnTo>
                <a:lnTo>
                  <a:pt x="595337" y="256400"/>
                </a:lnTo>
                <a:lnTo>
                  <a:pt x="602564" y="256882"/>
                </a:lnTo>
                <a:lnTo>
                  <a:pt x="610755" y="256882"/>
                </a:lnTo>
                <a:lnTo>
                  <a:pt x="621030" y="255435"/>
                </a:lnTo>
                <a:lnTo>
                  <a:pt x="655612" y="250583"/>
                </a:lnTo>
                <a:lnTo>
                  <a:pt x="688555" y="233159"/>
                </a:lnTo>
                <a:lnTo>
                  <a:pt x="696645" y="222681"/>
                </a:lnTo>
                <a:lnTo>
                  <a:pt x="708837" y="206895"/>
                </a:lnTo>
                <a:lnTo>
                  <a:pt x="715759" y="174028"/>
                </a:lnTo>
                <a:lnTo>
                  <a:pt x="715759" y="173062"/>
                </a:lnTo>
                <a:lnTo>
                  <a:pt x="705599" y="134251"/>
                </a:lnTo>
                <a:lnTo>
                  <a:pt x="697941" y="123456"/>
                </a:lnTo>
                <a:lnTo>
                  <a:pt x="705523" y="118033"/>
                </a:lnTo>
                <a:lnTo>
                  <a:pt x="714857" y="114109"/>
                </a:lnTo>
                <a:lnTo>
                  <a:pt x="726465" y="111721"/>
                </a:lnTo>
                <a:lnTo>
                  <a:pt x="740816" y="110921"/>
                </a:lnTo>
                <a:lnTo>
                  <a:pt x="740816" y="106108"/>
                </a:lnTo>
                <a:lnTo>
                  <a:pt x="740816" y="69011"/>
                </a:lnTo>
                <a:close/>
              </a:path>
              <a:path w="4431665" h="436245">
                <a:moveTo>
                  <a:pt x="834237" y="97434"/>
                </a:moveTo>
                <a:lnTo>
                  <a:pt x="774992" y="97434"/>
                </a:lnTo>
                <a:lnTo>
                  <a:pt x="774992" y="337820"/>
                </a:lnTo>
                <a:lnTo>
                  <a:pt x="834237" y="337820"/>
                </a:lnTo>
                <a:lnTo>
                  <a:pt x="834237" y="97434"/>
                </a:lnTo>
                <a:close/>
              </a:path>
              <a:path w="4431665" h="436245">
                <a:moveTo>
                  <a:pt x="834237" y="6388"/>
                </a:moveTo>
                <a:lnTo>
                  <a:pt x="774992" y="6388"/>
                </a:lnTo>
                <a:lnTo>
                  <a:pt x="774992" y="63233"/>
                </a:lnTo>
                <a:lnTo>
                  <a:pt x="834237" y="63233"/>
                </a:lnTo>
                <a:lnTo>
                  <a:pt x="834237" y="6388"/>
                </a:lnTo>
                <a:close/>
              </a:path>
              <a:path w="4431665" h="436245">
                <a:moveTo>
                  <a:pt x="1091946" y="269887"/>
                </a:moveTo>
                <a:lnTo>
                  <a:pt x="1073277" y="222135"/>
                </a:lnTo>
                <a:lnTo>
                  <a:pt x="1010526" y="194259"/>
                </a:lnTo>
                <a:lnTo>
                  <a:pt x="977290" y="187515"/>
                </a:lnTo>
                <a:lnTo>
                  <a:pt x="960145" y="182435"/>
                </a:lnTo>
                <a:lnTo>
                  <a:pt x="949172" y="175780"/>
                </a:lnTo>
                <a:lnTo>
                  <a:pt x="943356" y="167398"/>
                </a:lnTo>
                <a:lnTo>
                  <a:pt x="941641" y="157175"/>
                </a:lnTo>
                <a:lnTo>
                  <a:pt x="944562" y="145821"/>
                </a:lnTo>
                <a:lnTo>
                  <a:pt x="953033" y="136817"/>
                </a:lnTo>
                <a:lnTo>
                  <a:pt x="966647" y="130886"/>
                </a:lnTo>
                <a:lnTo>
                  <a:pt x="984999" y="128752"/>
                </a:lnTo>
                <a:lnTo>
                  <a:pt x="1002931" y="131013"/>
                </a:lnTo>
                <a:lnTo>
                  <a:pt x="1019022" y="138201"/>
                </a:lnTo>
                <a:lnTo>
                  <a:pt x="1034110" y="150901"/>
                </a:lnTo>
                <a:lnTo>
                  <a:pt x="1049070" y="169697"/>
                </a:lnTo>
                <a:lnTo>
                  <a:pt x="1087120" y="146088"/>
                </a:lnTo>
                <a:lnTo>
                  <a:pt x="1044498" y="104597"/>
                </a:lnTo>
                <a:lnTo>
                  <a:pt x="983081" y="90208"/>
                </a:lnTo>
                <a:lnTo>
                  <a:pt x="942111" y="95923"/>
                </a:lnTo>
                <a:lnTo>
                  <a:pt x="911174" y="111645"/>
                </a:lnTo>
                <a:lnTo>
                  <a:pt x="891628" y="135331"/>
                </a:lnTo>
                <a:lnTo>
                  <a:pt x="884809" y="164884"/>
                </a:lnTo>
                <a:lnTo>
                  <a:pt x="889127" y="190258"/>
                </a:lnTo>
                <a:lnTo>
                  <a:pt x="902385" y="211188"/>
                </a:lnTo>
                <a:lnTo>
                  <a:pt x="925042" y="227139"/>
                </a:lnTo>
                <a:lnTo>
                  <a:pt x="957554" y="237617"/>
                </a:lnTo>
                <a:lnTo>
                  <a:pt x="990777" y="244360"/>
                </a:lnTo>
                <a:lnTo>
                  <a:pt x="1011021" y="249936"/>
                </a:lnTo>
                <a:lnTo>
                  <a:pt x="1024077" y="256768"/>
                </a:lnTo>
                <a:lnTo>
                  <a:pt x="1031087" y="265226"/>
                </a:lnTo>
                <a:lnTo>
                  <a:pt x="1033170" y="275666"/>
                </a:lnTo>
                <a:lnTo>
                  <a:pt x="1029893" y="287807"/>
                </a:lnTo>
                <a:lnTo>
                  <a:pt x="1020343" y="297586"/>
                </a:lnTo>
                <a:lnTo>
                  <a:pt x="1004925" y="304126"/>
                </a:lnTo>
                <a:lnTo>
                  <a:pt x="984034" y="306501"/>
                </a:lnTo>
                <a:lnTo>
                  <a:pt x="961491" y="303326"/>
                </a:lnTo>
                <a:lnTo>
                  <a:pt x="942365" y="293738"/>
                </a:lnTo>
                <a:lnTo>
                  <a:pt x="925779" y="277647"/>
                </a:lnTo>
                <a:lnTo>
                  <a:pt x="910818" y="254965"/>
                </a:lnTo>
                <a:lnTo>
                  <a:pt x="871321" y="279527"/>
                </a:lnTo>
                <a:lnTo>
                  <a:pt x="889558" y="306832"/>
                </a:lnTo>
                <a:lnTo>
                  <a:pt x="914615" y="327456"/>
                </a:lnTo>
                <a:lnTo>
                  <a:pt x="946442" y="340499"/>
                </a:lnTo>
                <a:lnTo>
                  <a:pt x="984999" y="345046"/>
                </a:lnTo>
                <a:lnTo>
                  <a:pt x="1028941" y="339255"/>
                </a:lnTo>
                <a:lnTo>
                  <a:pt x="1062685" y="323367"/>
                </a:lnTo>
                <a:lnTo>
                  <a:pt x="1077976" y="306501"/>
                </a:lnTo>
                <a:lnTo>
                  <a:pt x="1084313" y="299516"/>
                </a:lnTo>
                <a:lnTo>
                  <a:pt x="1091946" y="269887"/>
                </a:lnTo>
                <a:close/>
              </a:path>
              <a:path w="4431665" h="436245">
                <a:moveTo>
                  <a:pt x="1194993" y="609"/>
                </a:moveTo>
                <a:lnTo>
                  <a:pt x="1135748" y="609"/>
                </a:lnTo>
                <a:lnTo>
                  <a:pt x="1135748" y="337820"/>
                </a:lnTo>
                <a:lnTo>
                  <a:pt x="1194993" y="337820"/>
                </a:lnTo>
                <a:lnTo>
                  <a:pt x="1194993" y="609"/>
                </a:lnTo>
                <a:close/>
              </a:path>
              <a:path w="4431665" h="436245">
                <a:moveTo>
                  <a:pt x="1452702" y="194259"/>
                </a:moveTo>
                <a:lnTo>
                  <a:pt x="1446568" y="149148"/>
                </a:lnTo>
                <a:lnTo>
                  <a:pt x="1436458" y="131648"/>
                </a:lnTo>
                <a:lnTo>
                  <a:pt x="1427772" y="116586"/>
                </a:lnTo>
                <a:lnTo>
                  <a:pt x="1395806" y="96850"/>
                </a:lnTo>
                <a:lnTo>
                  <a:pt x="1350098" y="90208"/>
                </a:lnTo>
                <a:lnTo>
                  <a:pt x="1313446" y="95427"/>
                </a:lnTo>
                <a:lnTo>
                  <a:pt x="1284465" y="109905"/>
                </a:lnTo>
                <a:lnTo>
                  <a:pt x="1263256" y="131876"/>
                </a:lnTo>
                <a:lnTo>
                  <a:pt x="1249908" y="159575"/>
                </a:lnTo>
                <a:lnTo>
                  <a:pt x="1302893" y="169214"/>
                </a:lnTo>
                <a:lnTo>
                  <a:pt x="1311008" y="153390"/>
                </a:lnTo>
                <a:lnTo>
                  <a:pt x="1321257" y="141579"/>
                </a:lnTo>
                <a:lnTo>
                  <a:pt x="1334122" y="134200"/>
                </a:lnTo>
                <a:lnTo>
                  <a:pt x="1350098" y="131648"/>
                </a:lnTo>
                <a:lnTo>
                  <a:pt x="1369479" y="134632"/>
                </a:lnTo>
                <a:lnTo>
                  <a:pt x="1382979" y="143624"/>
                </a:lnTo>
                <a:lnTo>
                  <a:pt x="1390878" y="158673"/>
                </a:lnTo>
                <a:lnTo>
                  <a:pt x="1393456" y="179806"/>
                </a:lnTo>
                <a:lnTo>
                  <a:pt x="1393456" y="188480"/>
                </a:lnTo>
                <a:lnTo>
                  <a:pt x="1393456" y="220764"/>
                </a:lnTo>
                <a:lnTo>
                  <a:pt x="1393456" y="246291"/>
                </a:lnTo>
                <a:lnTo>
                  <a:pt x="1389227" y="270179"/>
                </a:lnTo>
                <a:lnTo>
                  <a:pt x="1377315" y="288925"/>
                </a:lnTo>
                <a:lnTo>
                  <a:pt x="1358900" y="301167"/>
                </a:lnTo>
                <a:lnTo>
                  <a:pt x="1335163" y="305549"/>
                </a:lnTo>
                <a:lnTo>
                  <a:pt x="1319085" y="303161"/>
                </a:lnTo>
                <a:lnTo>
                  <a:pt x="1306258" y="296202"/>
                </a:lnTo>
                <a:lnTo>
                  <a:pt x="1297774" y="285013"/>
                </a:lnTo>
                <a:lnTo>
                  <a:pt x="1294701" y="269887"/>
                </a:lnTo>
                <a:lnTo>
                  <a:pt x="1298232" y="252476"/>
                </a:lnTo>
                <a:lnTo>
                  <a:pt x="1311021" y="237858"/>
                </a:lnTo>
                <a:lnTo>
                  <a:pt x="1336357" y="227215"/>
                </a:lnTo>
                <a:lnTo>
                  <a:pt x="1377556" y="221729"/>
                </a:lnTo>
                <a:lnTo>
                  <a:pt x="1393456" y="220764"/>
                </a:lnTo>
                <a:lnTo>
                  <a:pt x="1393456" y="188480"/>
                </a:lnTo>
                <a:lnTo>
                  <a:pt x="1305483" y="197916"/>
                </a:lnTo>
                <a:lnTo>
                  <a:pt x="1262964" y="215696"/>
                </a:lnTo>
                <a:lnTo>
                  <a:pt x="1234960" y="272300"/>
                </a:lnTo>
                <a:lnTo>
                  <a:pt x="1241247" y="302209"/>
                </a:lnTo>
                <a:lnTo>
                  <a:pt x="1258506" y="324815"/>
                </a:lnTo>
                <a:lnTo>
                  <a:pt x="1284351" y="339090"/>
                </a:lnTo>
                <a:lnTo>
                  <a:pt x="1316380" y="344081"/>
                </a:lnTo>
                <a:lnTo>
                  <a:pt x="1341310" y="341198"/>
                </a:lnTo>
                <a:lnTo>
                  <a:pt x="1363040" y="332638"/>
                </a:lnTo>
                <a:lnTo>
                  <a:pt x="1381074" y="318465"/>
                </a:lnTo>
                <a:lnTo>
                  <a:pt x="1390154" y="305549"/>
                </a:lnTo>
                <a:lnTo>
                  <a:pt x="1394891" y="298792"/>
                </a:lnTo>
                <a:lnTo>
                  <a:pt x="1394891" y="337820"/>
                </a:lnTo>
                <a:lnTo>
                  <a:pt x="1452702" y="337820"/>
                </a:lnTo>
                <a:lnTo>
                  <a:pt x="1452702" y="298792"/>
                </a:lnTo>
                <a:lnTo>
                  <a:pt x="1452702" y="220764"/>
                </a:lnTo>
                <a:lnTo>
                  <a:pt x="1452702" y="194259"/>
                </a:lnTo>
                <a:close/>
              </a:path>
              <a:path w="4431665" h="436245">
                <a:moveTo>
                  <a:pt x="1646326" y="97434"/>
                </a:moveTo>
                <a:lnTo>
                  <a:pt x="1576959" y="97434"/>
                </a:lnTo>
                <a:lnTo>
                  <a:pt x="1576959" y="28079"/>
                </a:lnTo>
                <a:lnTo>
                  <a:pt x="1517700" y="28079"/>
                </a:lnTo>
                <a:lnTo>
                  <a:pt x="1517700" y="97434"/>
                </a:lnTo>
                <a:lnTo>
                  <a:pt x="1481086" y="97434"/>
                </a:lnTo>
                <a:lnTo>
                  <a:pt x="1481086" y="136944"/>
                </a:lnTo>
                <a:lnTo>
                  <a:pt x="1517700" y="136944"/>
                </a:lnTo>
                <a:lnTo>
                  <a:pt x="1517700" y="266039"/>
                </a:lnTo>
                <a:lnTo>
                  <a:pt x="1521637" y="300342"/>
                </a:lnTo>
                <a:lnTo>
                  <a:pt x="1534375" y="323659"/>
                </a:lnTo>
                <a:lnTo>
                  <a:pt x="1557337" y="336969"/>
                </a:lnTo>
                <a:lnTo>
                  <a:pt x="1591881" y="341185"/>
                </a:lnTo>
                <a:lnTo>
                  <a:pt x="1604835" y="340829"/>
                </a:lnTo>
                <a:lnTo>
                  <a:pt x="1618195" y="339801"/>
                </a:lnTo>
                <a:lnTo>
                  <a:pt x="1631657" y="338137"/>
                </a:lnTo>
                <a:lnTo>
                  <a:pt x="1644878" y="335889"/>
                </a:lnTo>
                <a:lnTo>
                  <a:pt x="1644878" y="297345"/>
                </a:lnTo>
                <a:lnTo>
                  <a:pt x="1644878" y="293979"/>
                </a:lnTo>
                <a:lnTo>
                  <a:pt x="1634236" y="295313"/>
                </a:lnTo>
                <a:lnTo>
                  <a:pt x="1624050" y="296379"/>
                </a:lnTo>
                <a:lnTo>
                  <a:pt x="1614398" y="297091"/>
                </a:lnTo>
                <a:lnTo>
                  <a:pt x="1605368" y="297345"/>
                </a:lnTo>
                <a:lnTo>
                  <a:pt x="1592402" y="295706"/>
                </a:lnTo>
                <a:lnTo>
                  <a:pt x="1583575" y="290360"/>
                </a:lnTo>
                <a:lnTo>
                  <a:pt x="1578546" y="280682"/>
                </a:lnTo>
                <a:lnTo>
                  <a:pt x="1576959" y="266039"/>
                </a:lnTo>
                <a:lnTo>
                  <a:pt x="1576959" y="136944"/>
                </a:lnTo>
                <a:lnTo>
                  <a:pt x="1646326" y="136944"/>
                </a:lnTo>
                <a:lnTo>
                  <a:pt x="1646326" y="97434"/>
                </a:lnTo>
                <a:close/>
              </a:path>
              <a:path w="4431665" h="436245">
                <a:moveTo>
                  <a:pt x="1747939" y="97434"/>
                </a:moveTo>
                <a:lnTo>
                  <a:pt x="1688693" y="97434"/>
                </a:lnTo>
                <a:lnTo>
                  <a:pt x="1688693" y="337820"/>
                </a:lnTo>
                <a:lnTo>
                  <a:pt x="1747939" y="337820"/>
                </a:lnTo>
                <a:lnTo>
                  <a:pt x="1747939" y="97434"/>
                </a:lnTo>
                <a:close/>
              </a:path>
              <a:path w="4431665" h="436245">
                <a:moveTo>
                  <a:pt x="1747939" y="6388"/>
                </a:moveTo>
                <a:lnTo>
                  <a:pt x="1688693" y="6388"/>
                </a:lnTo>
                <a:lnTo>
                  <a:pt x="1688693" y="63233"/>
                </a:lnTo>
                <a:lnTo>
                  <a:pt x="1747939" y="63233"/>
                </a:lnTo>
                <a:lnTo>
                  <a:pt x="1747939" y="6388"/>
                </a:lnTo>
                <a:close/>
              </a:path>
              <a:path w="4431665" h="436245">
                <a:moveTo>
                  <a:pt x="2017204" y="97434"/>
                </a:moveTo>
                <a:lnTo>
                  <a:pt x="1962289" y="97434"/>
                </a:lnTo>
                <a:lnTo>
                  <a:pt x="1904479" y="293014"/>
                </a:lnTo>
                <a:lnTo>
                  <a:pt x="1846668" y="97434"/>
                </a:lnTo>
                <a:lnTo>
                  <a:pt x="1784057" y="97434"/>
                </a:lnTo>
                <a:lnTo>
                  <a:pt x="1863064" y="337820"/>
                </a:lnTo>
                <a:lnTo>
                  <a:pt x="1938197" y="337820"/>
                </a:lnTo>
                <a:lnTo>
                  <a:pt x="1952929" y="293014"/>
                </a:lnTo>
                <a:lnTo>
                  <a:pt x="2017204" y="97434"/>
                </a:lnTo>
                <a:close/>
              </a:path>
              <a:path w="4431665" h="436245">
                <a:moveTo>
                  <a:pt x="2261895" y="227025"/>
                </a:moveTo>
                <a:lnTo>
                  <a:pt x="2261832" y="215950"/>
                </a:lnTo>
                <a:lnTo>
                  <a:pt x="2258682" y="193294"/>
                </a:lnTo>
                <a:lnTo>
                  <a:pt x="2254491" y="163169"/>
                </a:lnTo>
                <a:lnTo>
                  <a:pt x="2235301" y="128270"/>
                </a:lnTo>
                <a:lnTo>
                  <a:pt x="2232685" y="123507"/>
                </a:lnTo>
                <a:lnTo>
                  <a:pt x="2201672" y="101968"/>
                </a:lnTo>
                <a:lnTo>
                  <a:pt x="2201672" y="193294"/>
                </a:lnTo>
                <a:lnTo>
                  <a:pt x="2091855" y="193294"/>
                </a:lnTo>
                <a:lnTo>
                  <a:pt x="2098624" y="165455"/>
                </a:lnTo>
                <a:lnTo>
                  <a:pt x="2110689" y="145072"/>
                </a:lnTo>
                <a:lnTo>
                  <a:pt x="2127542" y="132537"/>
                </a:lnTo>
                <a:lnTo>
                  <a:pt x="2148687" y="128270"/>
                </a:lnTo>
                <a:lnTo>
                  <a:pt x="2170315" y="132003"/>
                </a:lnTo>
                <a:lnTo>
                  <a:pt x="2186203" y="143624"/>
                </a:lnTo>
                <a:lnTo>
                  <a:pt x="2196579" y="163830"/>
                </a:lnTo>
                <a:lnTo>
                  <a:pt x="2201672" y="193294"/>
                </a:lnTo>
                <a:lnTo>
                  <a:pt x="2201672" y="101968"/>
                </a:lnTo>
                <a:lnTo>
                  <a:pt x="2197062" y="98755"/>
                </a:lnTo>
                <a:lnTo>
                  <a:pt x="2148205" y="90208"/>
                </a:lnTo>
                <a:lnTo>
                  <a:pt x="2099691" y="99491"/>
                </a:lnTo>
                <a:lnTo>
                  <a:pt x="2062467" y="125437"/>
                </a:lnTo>
                <a:lnTo>
                  <a:pt x="2038604" y="165201"/>
                </a:lnTo>
                <a:lnTo>
                  <a:pt x="2030183" y="215950"/>
                </a:lnTo>
                <a:lnTo>
                  <a:pt x="2030183" y="219316"/>
                </a:lnTo>
                <a:lnTo>
                  <a:pt x="2038883" y="271272"/>
                </a:lnTo>
                <a:lnTo>
                  <a:pt x="2063610" y="310896"/>
                </a:lnTo>
                <a:lnTo>
                  <a:pt x="2102332" y="336169"/>
                </a:lnTo>
                <a:lnTo>
                  <a:pt x="2153018" y="345046"/>
                </a:lnTo>
                <a:lnTo>
                  <a:pt x="2185657" y="340829"/>
                </a:lnTo>
                <a:lnTo>
                  <a:pt x="2215350" y="328307"/>
                </a:lnTo>
                <a:lnTo>
                  <a:pt x="2240610" y="307644"/>
                </a:lnTo>
                <a:lnTo>
                  <a:pt x="2241385" y="306501"/>
                </a:lnTo>
                <a:lnTo>
                  <a:pt x="2259965" y="279044"/>
                </a:lnTo>
                <a:lnTo>
                  <a:pt x="2216124" y="259778"/>
                </a:lnTo>
                <a:lnTo>
                  <a:pt x="2201214" y="281305"/>
                </a:lnTo>
                <a:lnTo>
                  <a:pt x="2186025" y="295783"/>
                </a:lnTo>
                <a:lnTo>
                  <a:pt x="2170468" y="303949"/>
                </a:lnTo>
                <a:lnTo>
                  <a:pt x="2154466" y="306501"/>
                </a:lnTo>
                <a:lnTo>
                  <a:pt x="2128672" y="301536"/>
                </a:lnTo>
                <a:lnTo>
                  <a:pt x="2108885" y="286639"/>
                </a:lnTo>
                <a:lnTo>
                  <a:pt x="2095881" y="261797"/>
                </a:lnTo>
                <a:lnTo>
                  <a:pt x="2090407" y="227025"/>
                </a:lnTo>
                <a:lnTo>
                  <a:pt x="2261895" y="227025"/>
                </a:lnTo>
                <a:close/>
              </a:path>
              <a:path w="4431665" h="436245">
                <a:moveTo>
                  <a:pt x="2685288" y="337820"/>
                </a:moveTo>
                <a:lnTo>
                  <a:pt x="2605722" y="201485"/>
                </a:lnTo>
                <a:lnTo>
                  <a:pt x="2599537" y="190893"/>
                </a:lnTo>
                <a:lnTo>
                  <a:pt x="2629928" y="177927"/>
                </a:lnTo>
                <a:lnTo>
                  <a:pt x="2652649" y="159092"/>
                </a:lnTo>
                <a:lnTo>
                  <a:pt x="2654287" y="156210"/>
                </a:lnTo>
                <a:lnTo>
                  <a:pt x="2666873" y="134124"/>
                </a:lnTo>
                <a:lnTo>
                  <a:pt x="2671788" y="102730"/>
                </a:lnTo>
                <a:lnTo>
                  <a:pt x="2664599" y="61785"/>
                </a:lnTo>
                <a:lnTo>
                  <a:pt x="2654020" y="46380"/>
                </a:lnTo>
                <a:lnTo>
                  <a:pt x="2642412" y="29451"/>
                </a:lnTo>
                <a:lnTo>
                  <a:pt x="2604833" y="8534"/>
                </a:lnTo>
                <a:lnTo>
                  <a:pt x="2604833" y="100812"/>
                </a:lnTo>
                <a:lnTo>
                  <a:pt x="2601239" y="124104"/>
                </a:lnTo>
                <a:lnTo>
                  <a:pt x="2590139" y="141516"/>
                </a:lnTo>
                <a:lnTo>
                  <a:pt x="2571102" y="152425"/>
                </a:lnTo>
                <a:lnTo>
                  <a:pt x="2543657" y="156210"/>
                </a:lnTo>
                <a:lnTo>
                  <a:pt x="2476220" y="156210"/>
                </a:lnTo>
                <a:lnTo>
                  <a:pt x="2476220" y="46380"/>
                </a:lnTo>
                <a:lnTo>
                  <a:pt x="2543657" y="46380"/>
                </a:lnTo>
                <a:lnTo>
                  <a:pt x="2571102" y="50076"/>
                </a:lnTo>
                <a:lnTo>
                  <a:pt x="2590139" y="60769"/>
                </a:lnTo>
                <a:lnTo>
                  <a:pt x="2601239" y="77876"/>
                </a:lnTo>
                <a:lnTo>
                  <a:pt x="2604833" y="100812"/>
                </a:lnTo>
                <a:lnTo>
                  <a:pt x="2604833" y="8534"/>
                </a:lnTo>
                <a:lnTo>
                  <a:pt x="2604325" y="8242"/>
                </a:lnTo>
                <a:lnTo>
                  <a:pt x="2549436" y="609"/>
                </a:lnTo>
                <a:lnTo>
                  <a:pt x="2412631" y="609"/>
                </a:lnTo>
                <a:lnTo>
                  <a:pt x="2412631" y="337820"/>
                </a:lnTo>
                <a:lnTo>
                  <a:pt x="2476220" y="337820"/>
                </a:lnTo>
                <a:lnTo>
                  <a:pt x="2476220" y="201485"/>
                </a:lnTo>
                <a:lnTo>
                  <a:pt x="2538844" y="201485"/>
                </a:lnTo>
                <a:lnTo>
                  <a:pt x="2614955" y="337820"/>
                </a:lnTo>
                <a:lnTo>
                  <a:pt x="2685288" y="337820"/>
                </a:lnTo>
                <a:close/>
              </a:path>
              <a:path w="4431665" h="436245">
                <a:moveTo>
                  <a:pt x="2927019" y="227025"/>
                </a:moveTo>
                <a:lnTo>
                  <a:pt x="2919615" y="163169"/>
                </a:lnTo>
                <a:lnTo>
                  <a:pt x="2900438" y="128270"/>
                </a:lnTo>
                <a:lnTo>
                  <a:pt x="2866796" y="101968"/>
                </a:lnTo>
                <a:lnTo>
                  <a:pt x="2866796" y="193294"/>
                </a:lnTo>
                <a:lnTo>
                  <a:pt x="2756966" y="193294"/>
                </a:lnTo>
                <a:lnTo>
                  <a:pt x="2763748" y="165455"/>
                </a:lnTo>
                <a:lnTo>
                  <a:pt x="2775826" y="145072"/>
                </a:lnTo>
                <a:lnTo>
                  <a:pt x="2792679" y="132537"/>
                </a:lnTo>
                <a:lnTo>
                  <a:pt x="2813812" y="128270"/>
                </a:lnTo>
                <a:lnTo>
                  <a:pt x="2835440" y="132003"/>
                </a:lnTo>
                <a:lnTo>
                  <a:pt x="2851327" y="143624"/>
                </a:lnTo>
                <a:lnTo>
                  <a:pt x="2861703" y="163830"/>
                </a:lnTo>
                <a:lnTo>
                  <a:pt x="2866796" y="193294"/>
                </a:lnTo>
                <a:lnTo>
                  <a:pt x="2866796" y="101968"/>
                </a:lnTo>
                <a:lnTo>
                  <a:pt x="2862186" y="98755"/>
                </a:lnTo>
                <a:lnTo>
                  <a:pt x="2813329" y="90208"/>
                </a:lnTo>
                <a:lnTo>
                  <a:pt x="2764815" y="99491"/>
                </a:lnTo>
                <a:lnTo>
                  <a:pt x="2727591" y="125437"/>
                </a:lnTo>
                <a:lnTo>
                  <a:pt x="2703728" y="165201"/>
                </a:lnTo>
                <a:lnTo>
                  <a:pt x="2695321" y="215950"/>
                </a:lnTo>
                <a:lnTo>
                  <a:pt x="2695321" y="219316"/>
                </a:lnTo>
                <a:lnTo>
                  <a:pt x="2704007" y="271272"/>
                </a:lnTo>
                <a:lnTo>
                  <a:pt x="2728734" y="310896"/>
                </a:lnTo>
                <a:lnTo>
                  <a:pt x="2767457" y="336169"/>
                </a:lnTo>
                <a:lnTo>
                  <a:pt x="2818155" y="345046"/>
                </a:lnTo>
                <a:lnTo>
                  <a:pt x="2850781" y="340829"/>
                </a:lnTo>
                <a:lnTo>
                  <a:pt x="2880474" y="328307"/>
                </a:lnTo>
                <a:lnTo>
                  <a:pt x="2905734" y="307644"/>
                </a:lnTo>
                <a:lnTo>
                  <a:pt x="2906509" y="306501"/>
                </a:lnTo>
                <a:lnTo>
                  <a:pt x="2925089" y="279044"/>
                </a:lnTo>
                <a:lnTo>
                  <a:pt x="2881261" y="259778"/>
                </a:lnTo>
                <a:lnTo>
                  <a:pt x="2866339" y="281305"/>
                </a:lnTo>
                <a:lnTo>
                  <a:pt x="2851150" y="295783"/>
                </a:lnTo>
                <a:lnTo>
                  <a:pt x="2835592" y="303949"/>
                </a:lnTo>
                <a:lnTo>
                  <a:pt x="2819590" y="306501"/>
                </a:lnTo>
                <a:lnTo>
                  <a:pt x="2793809" y="301536"/>
                </a:lnTo>
                <a:lnTo>
                  <a:pt x="2774010" y="286639"/>
                </a:lnTo>
                <a:lnTo>
                  <a:pt x="2760992" y="261797"/>
                </a:lnTo>
                <a:lnTo>
                  <a:pt x="2755519" y="227025"/>
                </a:lnTo>
                <a:lnTo>
                  <a:pt x="2927019" y="227025"/>
                </a:lnTo>
                <a:close/>
              </a:path>
              <a:path w="4431665" h="436245">
                <a:moveTo>
                  <a:pt x="3174111" y="97434"/>
                </a:moveTo>
                <a:lnTo>
                  <a:pt x="3119196" y="97434"/>
                </a:lnTo>
                <a:lnTo>
                  <a:pt x="3061385" y="293014"/>
                </a:lnTo>
                <a:lnTo>
                  <a:pt x="3003575" y="97434"/>
                </a:lnTo>
                <a:lnTo>
                  <a:pt x="2940964" y="97434"/>
                </a:lnTo>
                <a:lnTo>
                  <a:pt x="3019971" y="337820"/>
                </a:lnTo>
                <a:lnTo>
                  <a:pt x="3095104" y="337820"/>
                </a:lnTo>
                <a:lnTo>
                  <a:pt x="3109836" y="293014"/>
                </a:lnTo>
                <a:lnTo>
                  <a:pt x="3174111" y="97434"/>
                </a:lnTo>
                <a:close/>
              </a:path>
              <a:path w="4431665" h="436245">
                <a:moveTo>
                  <a:pt x="3269462" y="97434"/>
                </a:moveTo>
                <a:lnTo>
                  <a:pt x="3210217" y="97434"/>
                </a:lnTo>
                <a:lnTo>
                  <a:pt x="3210217" y="337820"/>
                </a:lnTo>
                <a:lnTo>
                  <a:pt x="3269462" y="337820"/>
                </a:lnTo>
                <a:lnTo>
                  <a:pt x="3269462" y="97434"/>
                </a:lnTo>
                <a:close/>
              </a:path>
              <a:path w="4431665" h="436245">
                <a:moveTo>
                  <a:pt x="3269462" y="6388"/>
                </a:moveTo>
                <a:lnTo>
                  <a:pt x="3210217" y="6388"/>
                </a:lnTo>
                <a:lnTo>
                  <a:pt x="3210217" y="63233"/>
                </a:lnTo>
                <a:lnTo>
                  <a:pt x="3269462" y="63233"/>
                </a:lnTo>
                <a:lnTo>
                  <a:pt x="3269462" y="6388"/>
                </a:lnTo>
                <a:close/>
              </a:path>
              <a:path w="4431665" h="436245">
                <a:moveTo>
                  <a:pt x="3527171" y="269887"/>
                </a:moveTo>
                <a:lnTo>
                  <a:pt x="3508502" y="222135"/>
                </a:lnTo>
                <a:lnTo>
                  <a:pt x="3445751" y="194259"/>
                </a:lnTo>
                <a:lnTo>
                  <a:pt x="3412515" y="187515"/>
                </a:lnTo>
                <a:lnTo>
                  <a:pt x="3395370" y="182435"/>
                </a:lnTo>
                <a:lnTo>
                  <a:pt x="3384410" y="175780"/>
                </a:lnTo>
                <a:lnTo>
                  <a:pt x="3378581" y="167398"/>
                </a:lnTo>
                <a:lnTo>
                  <a:pt x="3376879" y="157175"/>
                </a:lnTo>
                <a:lnTo>
                  <a:pt x="3379787" y="145821"/>
                </a:lnTo>
                <a:lnTo>
                  <a:pt x="3388258" y="136817"/>
                </a:lnTo>
                <a:lnTo>
                  <a:pt x="3401872" y="130886"/>
                </a:lnTo>
                <a:lnTo>
                  <a:pt x="3420224" y="128752"/>
                </a:lnTo>
                <a:lnTo>
                  <a:pt x="3438169" y="131013"/>
                </a:lnTo>
                <a:lnTo>
                  <a:pt x="3454247" y="138201"/>
                </a:lnTo>
                <a:lnTo>
                  <a:pt x="3469348" y="150901"/>
                </a:lnTo>
                <a:lnTo>
                  <a:pt x="3484295" y="169697"/>
                </a:lnTo>
                <a:lnTo>
                  <a:pt x="3522345" y="146088"/>
                </a:lnTo>
                <a:lnTo>
                  <a:pt x="3479723" y="104597"/>
                </a:lnTo>
                <a:lnTo>
                  <a:pt x="3418306" y="90208"/>
                </a:lnTo>
                <a:lnTo>
                  <a:pt x="3377336" y="95923"/>
                </a:lnTo>
                <a:lnTo>
                  <a:pt x="3346399" y="111645"/>
                </a:lnTo>
                <a:lnTo>
                  <a:pt x="3326854" y="135331"/>
                </a:lnTo>
                <a:lnTo>
                  <a:pt x="3320034" y="164884"/>
                </a:lnTo>
                <a:lnTo>
                  <a:pt x="3324352" y="190258"/>
                </a:lnTo>
                <a:lnTo>
                  <a:pt x="3337610" y="211188"/>
                </a:lnTo>
                <a:lnTo>
                  <a:pt x="3360267" y="227139"/>
                </a:lnTo>
                <a:lnTo>
                  <a:pt x="3392767" y="237617"/>
                </a:lnTo>
                <a:lnTo>
                  <a:pt x="3426002" y="244360"/>
                </a:lnTo>
                <a:lnTo>
                  <a:pt x="3446246" y="249936"/>
                </a:lnTo>
                <a:lnTo>
                  <a:pt x="3459315" y="256768"/>
                </a:lnTo>
                <a:lnTo>
                  <a:pt x="3466325" y="265226"/>
                </a:lnTo>
                <a:lnTo>
                  <a:pt x="3468408" y="275666"/>
                </a:lnTo>
                <a:lnTo>
                  <a:pt x="3465131" y="287807"/>
                </a:lnTo>
                <a:lnTo>
                  <a:pt x="3455581" y="297586"/>
                </a:lnTo>
                <a:lnTo>
                  <a:pt x="3440150" y="304126"/>
                </a:lnTo>
                <a:lnTo>
                  <a:pt x="3419259" y="306501"/>
                </a:lnTo>
                <a:lnTo>
                  <a:pt x="3396716" y="303326"/>
                </a:lnTo>
                <a:lnTo>
                  <a:pt x="3377603" y="293738"/>
                </a:lnTo>
                <a:lnTo>
                  <a:pt x="3361004" y="277647"/>
                </a:lnTo>
                <a:lnTo>
                  <a:pt x="3346043" y="254965"/>
                </a:lnTo>
                <a:lnTo>
                  <a:pt x="3306546" y="279527"/>
                </a:lnTo>
                <a:lnTo>
                  <a:pt x="3324783" y="306832"/>
                </a:lnTo>
                <a:lnTo>
                  <a:pt x="3349841" y="327456"/>
                </a:lnTo>
                <a:lnTo>
                  <a:pt x="3381667" y="340499"/>
                </a:lnTo>
                <a:lnTo>
                  <a:pt x="3420224" y="345046"/>
                </a:lnTo>
                <a:lnTo>
                  <a:pt x="3464166" y="339255"/>
                </a:lnTo>
                <a:lnTo>
                  <a:pt x="3497910" y="323367"/>
                </a:lnTo>
                <a:lnTo>
                  <a:pt x="3513201" y="306501"/>
                </a:lnTo>
                <a:lnTo>
                  <a:pt x="3519538" y="299516"/>
                </a:lnTo>
                <a:lnTo>
                  <a:pt x="3527171" y="269887"/>
                </a:lnTo>
                <a:close/>
              </a:path>
              <a:path w="4431665" h="436245">
                <a:moveTo>
                  <a:pt x="3630231" y="97434"/>
                </a:moveTo>
                <a:lnTo>
                  <a:pt x="3570973" y="97434"/>
                </a:lnTo>
                <a:lnTo>
                  <a:pt x="3570973" y="337820"/>
                </a:lnTo>
                <a:lnTo>
                  <a:pt x="3630231" y="337820"/>
                </a:lnTo>
                <a:lnTo>
                  <a:pt x="3630231" y="97434"/>
                </a:lnTo>
                <a:close/>
              </a:path>
              <a:path w="4431665" h="436245">
                <a:moveTo>
                  <a:pt x="3630231" y="6388"/>
                </a:moveTo>
                <a:lnTo>
                  <a:pt x="3570973" y="6388"/>
                </a:lnTo>
                <a:lnTo>
                  <a:pt x="3570973" y="63233"/>
                </a:lnTo>
                <a:lnTo>
                  <a:pt x="3630231" y="63233"/>
                </a:lnTo>
                <a:lnTo>
                  <a:pt x="3630231" y="6388"/>
                </a:lnTo>
                <a:close/>
              </a:path>
              <a:path w="4431665" h="436245">
                <a:moveTo>
                  <a:pt x="3917315" y="215950"/>
                </a:moveTo>
                <a:lnTo>
                  <a:pt x="3908856" y="164795"/>
                </a:lnTo>
                <a:lnTo>
                  <a:pt x="3886911" y="128752"/>
                </a:lnTo>
                <a:lnTo>
                  <a:pt x="3884676" y="125082"/>
                </a:lnTo>
                <a:lnTo>
                  <a:pt x="3856139" y="105816"/>
                </a:lnTo>
                <a:lnTo>
                  <a:pt x="3856139" y="214985"/>
                </a:lnTo>
                <a:lnTo>
                  <a:pt x="3856139" y="220281"/>
                </a:lnTo>
                <a:lnTo>
                  <a:pt x="3851821" y="258140"/>
                </a:lnTo>
                <a:lnTo>
                  <a:pt x="3839641" y="285064"/>
                </a:lnTo>
                <a:lnTo>
                  <a:pt x="3820769" y="301167"/>
                </a:lnTo>
                <a:lnTo>
                  <a:pt x="3796398" y="306501"/>
                </a:lnTo>
                <a:lnTo>
                  <a:pt x="3771760" y="301167"/>
                </a:lnTo>
                <a:lnTo>
                  <a:pt x="3752748" y="285064"/>
                </a:lnTo>
                <a:lnTo>
                  <a:pt x="3740518" y="258140"/>
                </a:lnTo>
                <a:lnTo>
                  <a:pt x="3736187" y="220281"/>
                </a:lnTo>
                <a:lnTo>
                  <a:pt x="3736187" y="214985"/>
                </a:lnTo>
                <a:lnTo>
                  <a:pt x="3740518" y="177114"/>
                </a:lnTo>
                <a:lnTo>
                  <a:pt x="3752748" y="150190"/>
                </a:lnTo>
                <a:lnTo>
                  <a:pt x="3771760" y="134099"/>
                </a:lnTo>
                <a:lnTo>
                  <a:pt x="3796398" y="128752"/>
                </a:lnTo>
                <a:lnTo>
                  <a:pt x="3820769" y="134099"/>
                </a:lnTo>
                <a:lnTo>
                  <a:pt x="3839641" y="150190"/>
                </a:lnTo>
                <a:lnTo>
                  <a:pt x="3851821" y="177114"/>
                </a:lnTo>
                <a:lnTo>
                  <a:pt x="3856139" y="214985"/>
                </a:lnTo>
                <a:lnTo>
                  <a:pt x="3856139" y="105816"/>
                </a:lnTo>
                <a:lnTo>
                  <a:pt x="3846588" y="99352"/>
                </a:lnTo>
                <a:lnTo>
                  <a:pt x="3796398" y="90208"/>
                </a:lnTo>
                <a:lnTo>
                  <a:pt x="3745941" y="99352"/>
                </a:lnTo>
                <a:lnTo>
                  <a:pt x="3707714" y="125082"/>
                </a:lnTo>
                <a:lnTo>
                  <a:pt x="3683482" y="164795"/>
                </a:lnTo>
                <a:lnTo>
                  <a:pt x="3675011" y="215950"/>
                </a:lnTo>
                <a:lnTo>
                  <a:pt x="3675011" y="219316"/>
                </a:lnTo>
                <a:lnTo>
                  <a:pt x="3683482" y="270459"/>
                </a:lnTo>
                <a:lnTo>
                  <a:pt x="3707714" y="310172"/>
                </a:lnTo>
                <a:lnTo>
                  <a:pt x="3745941" y="335889"/>
                </a:lnTo>
                <a:lnTo>
                  <a:pt x="3796398" y="345046"/>
                </a:lnTo>
                <a:lnTo>
                  <a:pt x="3846588" y="335889"/>
                </a:lnTo>
                <a:lnTo>
                  <a:pt x="3884676" y="310172"/>
                </a:lnTo>
                <a:lnTo>
                  <a:pt x="3886911" y="306501"/>
                </a:lnTo>
                <a:lnTo>
                  <a:pt x="3908856" y="270459"/>
                </a:lnTo>
                <a:lnTo>
                  <a:pt x="3917315" y="219316"/>
                </a:lnTo>
                <a:lnTo>
                  <a:pt x="3917315" y="215950"/>
                </a:lnTo>
                <a:close/>
              </a:path>
              <a:path w="4431665" h="436245">
                <a:moveTo>
                  <a:pt x="4178376" y="175958"/>
                </a:moveTo>
                <a:lnTo>
                  <a:pt x="4169956" y="135496"/>
                </a:lnTo>
                <a:lnTo>
                  <a:pt x="4133862" y="96837"/>
                </a:lnTo>
                <a:lnTo>
                  <a:pt x="4097921" y="90208"/>
                </a:lnTo>
                <a:lnTo>
                  <a:pt x="4073258" y="93484"/>
                </a:lnTo>
                <a:lnTo>
                  <a:pt x="4051566" y="103403"/>
                </a:lnTo>
                <a:lnTo>
                  <a:pt x="4033304" y="120091"/>
                </a:lnTo>
                <a:lnTo>
                  <a:pt x="4018927" y="143687"/>
                </a:lnTo>
                <a:lnTo>
                  <a:pt x="4018927" y="97434"/>
                </a:lnTo>
                <a:lnTo>
                  <a:pt x="3959682" y="97434"/>
                </a:lnTo>
                <a:lnTo>
                  <a:pt x="3959682" y="337820"/>
                </a:lnTo>
                <a:lnTo>
                  <a:pt x="4018927" y="337820"/>
                </a:lnTo>
                <a:lnTo>
                  <a:pt x="4018927" y="206794"/>
                </a:lnTo>
                <a:lnTo>
                  <a:pt x="4022941" y="177355"/>
                </a:lnTo>
                <a:lnTo>
                  <a:pt x="4034459" y="154889"/>
                </a:lnTo>
                <a:lnTo>
                  <a:pt x="4048671" y="143687"/>
                </a:lnTo>
                <a:lnTo>
                  <a:pt x="4052659" y="140538"/>
                </a:lnTo>
                <a:lnTo>
                  <a:pt x="4076725" y="135496"/>
                </a:lnTo>
                <a:lnTo>
                  <a:pt x="4095673" y="138671"/>
                </a:lnTo>
                <a:lnTo>
                  <a:pt x="4108704" y="148259"/>
                </a:lnTo>
                <a:lnTo>
                  <a:pt x="4116222" y="164350"/>
                </a:lnTo>
                <a:lnTo>
                  <a:pt x="4118635" y="187032"/>
                </a:lnTo>
                <a:lnTo>
                  <a:pt x="4118635" y="337820"/>
                </a:lnTo>
                <a:lnTo>
                  <a:pt x="4178376" y="337820"/>
                </a:lnTo>
                <a:lnTo>
                  <a:pt x="4178376" y="175958"/>
                </a:lnTo>
                <a:close/>
              </a:path>
              <a:path w="4431665" h="436245">
                <a:moveTo>
                  <a:pt x="4431246" y="269887"/>
                </a:moveTo>
                <a:lnTo>
                  <a:pt x="4412577" y="222135"/>
                </a:lnTo>
                <a:lnTo>
                  <a:pt x="4349839" y="194259"/>
                </a:lnTo>
                <a:lnTo>
                  <a:pt x="4316603" y="187515"/>
                </a:lnTo>
                <a:lnTo>
                  <a:pt x="4299445" y="182435"/>
                </a:lnTo>
                <a:lnTo>
                  <a:pt x="4288485" y="175780"/>
                </a:lnTo>
                <a:lnTo>
                  <a:pt x="4282668" y="167398"/>
                </a:lnTo>
                <a:lnTo>
                  <a:pt x="4280954" y="157175"/>
                </a:lnTo>
                <a:lnTo>
                  <a:pt x="4283862" y="145821"/>
                </a:lnTo>
                <a:lnTo>
                  <a:pt x="4292333" y="136817"/>
                </a:lnTo>
                <a:lnTo>
                  <a:pt x="4305947" y="130886"/>
                </a:lnTo>
                <a:lnTo>
                  <a:pt x="4324299" y="128752"/>
                </a:lnTo>
                <a:lnTo>
                  <a:pt x="4342244" y="131013"/>
                </a:lnTo>
                <a:lnTo>
                  <a:pt x="4358322" y="138201"/>
                </a:lnTo>
                <a:lnTo>
                  <a:pt x="4373423" y="150901"/>
                </a:lnTo>
                <a:lnTo>
                  <a:pt x="4388370" y="169697"/>
                </a:lnTo>
                <a:lnTo>
                  <a:pt x="4426432" y="146088"/>
                </a:lnTo>
                <a:lnTo>
                  <a:pt x="4383798" y="104597"/>
                </a:lnTo>
                <a:lnTo>
                  <a:pt x="4322381" y="90208"/>
                </a:lnTo>
                <a:lnTo>
                  <a:pt x="4281411" y="95923"/>
                </a:lnTo>
                <a:lnTo>
                  <a:pt x="4250487" y="111645"/>
                </a:lnTo>
                <a:lnTo>
                  <a:pt x="4230929" y="135331"/>
                </a:lnTo>
                <a:lnTo>
                  <a:pt x="4224109" y="164884"/>
                </a:lnTo>
                <a:lnTo>
                  <a:pt x="4228427" y="190258"/>
                </a:lnTo>
                <a:lnTo>
                  <a:pt x="4241685" y="211188"/>
                </a:lnTo>
                <a:lnTo>
                  <a:pt x="4264342" y="227139"/>
                </a:lnTo>
                <a:lnTo>
                  <a:pt x="4296854" y="237617"/>
                </a:lnTo>
                <a:lnTo>
                  <a:pt x="4330090" y="244360"/>
                </a:lnTo>
                <a:lnTo>
                  <a:pt x="4350334" y="249936"/>
                </a:lnTo>
                <a:lnTo>
                  <a:pt x="4363390" y="256768"/>
                </a:lnTo>
                <a:lnTo>
                  <a:pt x="4370400" y="265226"/>
                </a:lnTo>
                <a:lnTo>
                  <a:pt x="4372483" y="275666"/>
                </a:lnTo>
                <a:lnTo>
                  <a:pt x="4369206" y="287807"/>
                </a:lnTo>
                <a:lnTo>
                  <a:pt x="4359656" y="297586"/>
                </a:lnTo>
                <a:lnTo>
                  <a:pt x="4344225" y="304126"/>
                </a:lnTo>
                <a:lnTo>
                  <a:pt x="4323346" y="306501"/>
                </a:lnTo>
                <a:lnTo>
                  <a:pt x="4300791" y="303326"/>
                </a:lnTo>
                <a:lnTo>
                  <a:pt x="4281678" y="293738"/>
                </a:lnTo>
                <a:lnTo>
                  <a:pt x="4265079" y="277647"/>
                </a:lnTo>
                <a:lnTo>
                  <a:pt x="4250118" y="254965"/>
                </a:lnTo>
                <a:lnTo>
                  <a:pt x="4210621" y="279527"/>
                </a:lnTo>
                <a:lnTo>
                  <a:pt x="4228858" y="306832"/>
                </a:lnTo>
                <a:lnTo>
                  <a:pt x="4253916" y="327456"/>
                </a:lnTo>
                <a:lnTo>
                  <a:pt x="4285742" y="340499"/>
                </a:lnTo>
                <a:lnTo>
                  <a:pt x="4324299" y="345046"/>
                </a:lnTo>
                <a:lnTo>
                  <a:pt x="4368241" y="339255"/>
                </a:lnTo>
                <a:lnTo>
                  <a:pt x="4401985" y="323367"/>
                </a:lnTo>
                <a:lnTo>
                  <a:pt x="4417276" y="306501"/>
                </a:lnTo>
                <a:lnTo>
                  <a:pt x="4423613" y="299516"/>
                </a:lnTo>
                <a:lnTo>
                  <a:pt x="4431246" y="269887"/>
                </a:lnTo>
                <a:close/>
              </a:path>
            </a:pathLst>
          </a:custGeom>
          <a:solidFill>
            <a:srgbClr val="1E1F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377083" y="4042061"/>
            <a:ext cx="6501906" cy="4393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347</Words>
  <Application>Microsoft Macintosh PowerPoint</Application>
  <PresentationFormat>Custom</PresentationFormat>
  <Paragraphs>68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Balto Medium</vt:lpstr>
      <vt:lpstr>Balto Bold</vt:lpstr>
      <vt:lpstr>Arial</vt:lpstr>
      <vt:lpstr>Trajan Sans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Gary Lister</cp:lastModifiedBy>
  <cp:revision>9</cp:revision>
  <dcterms:created xsi:type="dcterms:W3CDTF">2023-11-29T15:43:19Z</dcterms:created>
  <dcterms:modified xsi:type="dcterms:W3CDTF">2023-12-06T19:34:20Z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2023-11-28T10:00:00Z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2023-11-28T10:00:00Z</vt:filetime>
  </property>
  <property fmtid="{D5CDD505-2E9C-101B-9397-08002B2CF9AE}" pid="5" name="Producer">
    <vt:lpwstr>Adobe PDF Library 17.0</vt:lpwstr>
  </property>
  <property fmtid="{D5CDD505-2E9C-101B-9397-08002B2CF9AE}" pid="6" name="MSIP_Label_defa4170-0d19-0005-0004-bc88714345d2_Enabled">
    <vt:lpwstr>true</vt:lpwstr>
  </property>
  <property fmtid="{D5CDD505-2E9C-101B-9397-08002B2CF9AE}" pid="7" name="MSIP_Label_defa4170-0d19-0005-0004-bc88714345d2_SetDate">
    <vt:lpwstr>2023-11-29T16:32:00Z</vt:lpwstr>
  </property>
  <property fmtid="{D5CDD505-2E9C-101B-9397-08002B2CF9AE}" pid="8" name="MSIP_Label_defa4170-0d19-0005-0004-bc88714345d2_Method">
    <vt:lpwstr>Standard</vt:lpwstr>
  </property>
  <property fmtid="{D5CDD505-2E9C-101B-9397-08002B2CF9AE}" pid="9" name="MSIP_Label_defa4170-0d19-0005-0004-bc88714345d2_Name">
    <vt:lpwstr>defa4170-0d19-0005-0004-bc88714345d2</vt:lpwstr>
  </property>
  <property fmtid="{D5CDD505-2E9C-101B-9397-08002B2CF9AE}" pid="10" name="MSIP_Label_defa4170-0d19-0005-0004-bc88714345d2_SiteId">
    <vt:lpwstr>831ecdf9-06f4-49a9-9b3e-32a7eac7ca52</vt:lpwstr>
  </property>
  <property fmtid="{D5CDD505-2E9C-101B-9397-08002B2CF9AE}" pid="11" name="MSIP_Label_defa4170-0d19-0005-0004-bc88714345d2_ActionId">
    <vt:lpwstr>23499964-60ff-4828-bb2c-e4137fef94f0</vt:lpwstr>
  </property>
  <property fmtid="{D5CDD505-2E9C-101B-9397-08002B2CF9AE}" pid="12" name="MSIP_Label_defa4170-0d19-0005-0004-bc88714345d2_ContentBits">
    <vt:lpwstr>0</vt:lpwstr>
  </property>
</Properties>
</file>